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1068" r:id="rId5"/>
    <p:sldId id="334" r:id="rId6"/>
    <p:sldId id="1059" r:id="rId7"/>
    <p:sldId id="1097" r:id="rId8"/>
    <p:sldId id="1025" r:id="rId9"/>
    <p:sldId id="1143" r:id="rId10"/>
    <p:sldId id="1174" r:id="rId11"/>
    <p:sldId id="1150" r:id="rId12"/>
    <p:sldId id="1175" r:id="rId13"/>
    <p:sldId id="1176" r:id="rId14"/>
    <p:sldId id="1177" r:id="rId15"/>
    <p:sldId id="1182" r:id="rId16"/>
    <p:sldId id="1178" r:id="rId17"/>
    <p:sldId id="1179" r:id="rId18"/>
    <p:sldId id="1183" r:id="rId19"/>
    <p:sldId id="1180" r:id="rId20"/>
    <p:sldId id="1184" r:id="rId21"/>
    <p:sldId id="1181" r:id="rId22"/>
    <p:sldId id="1043"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95" userDrawn="1">
          <p15:clr>
            <a:srgbClr val="A4A3A4"/>
          </p15:clr>
        </p15:guide>
        <p15:guide id="4" pos="1277" userDrawn="1">
          <p15:clr>
            <a:srgbClr val="A4A3A4"/>
          </p15:clr>
        </p15:guide>
        <p15:guide id="5" pos="6040"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2504B"/>
    <a:srgbClr val="C8504B"/>
    <a:srgbClr val="C5504D"/>
    <a:srgbClr val="A6A6A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F0340-BC1D-47C9-B34E-AE87BBA798E2}" v="79" dt="2026-02-17T10:48:42.37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59" d="100"/>
          <a:sy n="159" d="100"/>
        </p:scale>
        <p:origin x="306" y="138"/>
      </p:cViewPr>
      <p:guideLst>
        <p:guide orient="horz" pos="2160"/>
        <p:guide pos="3840"/>
        <p:guide orient="horz" pos="595"/>
        <p:guide pos="1277"/>
        <p:guide pos="6040"/>
        <p:guide orient="horz"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s Bo Hansen" userId="162c78eb-a7dd-459f-b903-b1368eda6423" providerId="ADAL" clId="{6F634B94-F62F-483E-8BA6-734A6A181DF7}"/>
    <pc:docChg chg="custSel addSld delSld modSld">
      <pc:chgData name="Claus Bo Hansen" userId="162c78eb-a7dd-459f-b903-b1368eda6423" providerId="ADAL" clId="{6F634B94-F62F-483E-8BA6-734A6A181DF7}" dt="2026-02-17T10:48:53.083" v="2038" actId="14100"/>
      <pc:docMkLst>
        <pc:docMk/>
      </pc:docMkLst>
      <pc:sldChg chg="modSp mod">
        <pc:chgData name="Claus Bo Hansen" userId="162c78eb-a7dd-459f-b903-b1368eda6423" providerId="ADAL" clId="{6F634B94-F62F-483E-8BA6-734A6A181DF7}" dt="2026-02-17T08:44:26.078" v="89" actId="6549"/>
        <pc:sldMkLst>
          <pc:docMk/>
          <pc:sldMk cId="3576492633" sldId="334"/>
        </pc:sldMkLst>
        <pc:spChg chg="mod">
          <ac:chgData name="Claus Bo Hansen" userId="162c78eb-a7dd-459f-b903-b1368eda6423" providerId="ADAL" clId="{6F634B94-F62F-483E-8BA6-734A6A181DF7}" dt="2026-02-17T08:27:02.674" v="72" actId="6549"/>
          <ac:spMkLst>
            <pc:docMk/>
            <pc:sldMk cId="3576492633" sldId="334"/>
            <ac:spMk id="26" creationId="{9BA30711-2728-4D54-81C9-D78F2A468EF3}"/>
          </ac:spMkLst>
        </pc:spChg>
        <pc:spChg chg="mod">
          <ac:chgData name="Claus Bo Hansen" userId="162c78eb-a7dd-459f-b903-b1368eda6423" providerId="ADAL" clId="{6F634B94-F62F-483E-8BA6-734A6A181DF7}" dt="2026-02-17T08:44:26.078" v="89" actId="6549"/>
          <ac:spMkLst>
            <pc:docMk/>
            <pc:sldMk cId="3576492633" sldId="334"/>
            <ac:spMk id="28" creationId="{2BEF634A-4A92-4DAE-BE9F-80720BDE4B99}"/>
          </ac:spMkLst>
        </pc:spChg>
      </pc:sldChg>
      <pc:sldChg chg="add">
        <pc:chgData name="Claus Bo Hansen" userId="162c78eb-a7dd-459f-b903-b1368eda6423" providerId="ADAL" clId="{6F634B94-F62F-483E-8BA6-734A6A181DF7}" dt="2026-02-17T08:47:37.159" v="90"/>
        <pc:sldMkLst>
          <pc:docMk/>
          <pc:sldMk cId="1116716670" sldId="1059"/>
        </pc:sldMkLst>
      </pc:sldChg>
      <pc:sldChg chg="delSp modSp mod">
        <pc:chgData name="Claus Bo Hansen" userId="162c78eb-a7dd-459f-b903-b1368eda6423" providerId="ADAL" clId="{6F634B94-F62F-483E-8BA6-734A6A181DF7}" dt="2026-02-17T08:25:49.982" v="21" actId="20577"/>
        <pc:sldMkLst>
          <pc:docMk/>
          <pc:sldMk cId="1349639414" sldId="1068"/>
        </pc:sldMkLst>
        <pc:spChg chg="mod">
          <ac:chgData name="Claus Bo Hansen" userId="162c78eb-a7dd-459f-b903-b1368eda6423" providerId="ADAL" clId="{6F634B94-F62F-483E-8BA6-734A6A181DF7}" dt="2026-02-17T08:25:49.982" v="21" actId="20577"/>
          <ac:spMkLst>
            <pc:docMk/>
            <pc:sldMk cId="1349639414" sldId="1068"/>
            <ac:spMk id="4" creationId="{D0830A98-9C64-3826-F48B-C9782B1CF275}"/>
          </ac:spMkLst>
        </pc:spChg>
        <pc:picChg chg="del">
          <ac:chgData name="Claus Bo Hansen" userId="162c78eb-a7dd-459f-b903-b1368eda6423" providerId="ADAL" clId="{6F634B94-F62F-483E-8BA6-734A6A181DF7}" dt="2026-02-17T08:25:27.035" v="0" actId="478"/>
          <ac:picMkLst>
            <pc:docMk/>
            <pc:sldMk cId="1349639414" sldId="1068"/>
            <ac:picMk id="9" creationId="{79546E56-7190-084D-9C4A-7FEE896025E4}"/>
          </ac:picMkLst>
        </pc:picChg>
      </pc:sldChg>
      <pc:sldChg chg="addSp delSp modSp add mod">
        <pc:chgData name="Claus Bo Hansen" userId="162c78eb-a7dd-459f-b903-b1368eda6423" providerId="ADAL" clId="{6F634B94-F62F-483E-8BA6-734A6A181DF7}" dt="2026-02-17T10:08:37.083" v="1798" actId="27918"/>
        <pc:sldMkLst>
          <pc:docMk/>
          <pc:sldMk cId="2629338223" sldId="1097"/>
        </pc:sldMkLst>
        <pc:spChg chg="mod">
          <ac:chgData name="Claus Bo Hansen" userId="162c78eb-a7dd-459f-b903-b1368eda6423" providerId="ADAL" clId="{6F634B94-F62F-483E-8BA6-734A6A181DF7}" dt="2026-02-17T08:49:18.764" v="98" actId="1076"/>
          <ac:spMkLst>
            <pc:docMk/>
            <pc:sldMk cId="2629338223" sldId="1097"/>
            <ac:spMk id="2" creationId="{A3830AE4-1546-4C25-A6B6-4BEA2D2EBCDC}"/>
          </ac:spMkLst>
        </pc:spChg>
        <pc:spChg chg="mod">
          <ac:chgData name="Claus Bo Hansen" userId="162c78eb-a7dd-459f-b903-b1368eda6423" providerId="ADAL" clId="{6F634B94-F62F-483E-8BA6-734A6A181DF7}" dt="2026-02-17T08:53:18.096" v="132" actId="20577"/>
          <ac:spMkLst>
            <pc:docMk/>
            <pc:sldMk cId="2629338223" sldId="1097"/>
            <ac:spMk id="12" creationId="{4545AAD8-6636-47C3-B1FF-844831C7B48B}"/>
          </ac:spMkLst>
        </pc:spChg>
        <pc:spChg chg="del">
          <ac:chgData name="Claus Bo Hansen" userId="162c78eb-a7dd-459f-b903-b1368eda6423" providerId="ADAL" clId="{6F634B94-F62F-483E-8BA6-734A6A181DF7}" dt="2026-02-17T08:49:08.623" v="95" actId="478"/>
          <ac:spMkLst>
            <pc:docMk/>
            <pc:sldMk cId="2629338223" sldId="1097"/>
            <ac:spMk id="16" creationId="{E16403F2-9C37-4A1A-A63A-E3A85D240B4F}"/>
          </ac:spMkLst>
        </pc:spChg>
        <pc:spChg chg="del">
          <ac:chgData name="Claus Bo Hansen" userId="162c78eb-a7dd-459f-b903-b1368eda6423" providerId="ADAL" clId="{6F634B94-F62F-483E-8BA6-734A6A181DF7}" dt="2026-02-17T08:49:06.899" v="94" actId="478"/>
          <ac:spMkLst>
            <pc:docMk/>
            <pc:sldMk cId="2629338223" sldId="1097"/>
            <ac:spMk id="17" creationId="{0EB50C71-C044-4ED9-A0AD-22D44518B4A1}"/>
          </ac:spMkLst>
        </pc:spChg>
        <pc:spChg chg="mod">
          <ac:chgData name="Claus Bo Hansen" userId="162c78eb-a7dd-459f-b903-b1368eda6423" providerId="ADAL" clId="{6F634B94-F62F-483E-8BA6-734A6A181DF7}" dt="2026-02-17T08:51:35.470" v="109" actId="1076"/>
          <ac:spMkLst>
            <pc:docMk/>
            <pc:sldMk cId="2629338223" sldId="1097"/>
            <ac:spMk id="19" creationId="{263826C8-5FF1-45EF-AE4B-CFB1E2AC41B1}"/>
          </ac:spMkLst>
        </pc:spChg>
        <pc:spChg chg="del">
          <ac:chgData name="Claus Bo Hansen" userId="162c78eb-a7dd-459f-b903-b1368eda6423" providerId="ADAL" clId="{6F634B94-F62F-483E-8BA6-734A6A181DF7}" dt="2026-02-17T08:49:03.449" v="92" actId="478"/>
          <ac:spMkLst>
            <pc:docMk/>
            <pc:sldMk cId="2629338223" sldId="1097"/>
            <ac:spMk id="20" creationId="{C4E04725-D13E-45D2-8BAF-73D41042238B}"/>
          </ac:spMkLst>
        </pc:spChg>
        <pc:graphicFrameChg chg="add mod">
          <ac:chgData name="Claus Bo Hansen" userId="162c78eb-a7dd-459f-b903-b1368eda6423" providerId="ADAL" clId="{6F634B94-F62F-483E-8BA6-734A6A181DF7}" dt="2026-02-17T08:51:31.038" v="108" actId="1076"/>
          <ac:graphicFrameMkLst>
            <pc:docMk/>
            <pc:sldMk cId="2629338223" sldId="1097"/>
            <ac:graphicFrameMk id="3" creationId="{21340FB2-5991-408E-B1EF-8F2CA5F99E14}"/>
          </ac:graphicFrameMkLst>
        </pc:graphicFrameChg>
        <pc:graphicFrameChg chg="add mod">
          <ac:chgData name="Claus Bo Hansen" userId="162c78eb-a7dd-459f-b903-b1368eda6423" providerId="ADAL" clId="{6F634B94-F62F-483E-8BA6-734A6A181DF7}" dt="2026-02-17T08:51:25.819" v="107" actId="1076"/>
          <ac:graphicFrameMkLst>
            <pc:docMk/>
            <pc:sldMk cId="2629338223" sldId="1097"/>
            <ac:graphicFrameMk id="4" creationId="{BB0E38C9-3B7F-4155-B7B5-AC49E4147DD7}"/>
          </ac:graphicFrameMkLst>
        </pc:graphicFrameChg>
        <pc:graphicFrameChg chg="add mod">
          <ac:chgData name="Claus Bo Hansen" userId="162c78eb-a7dd-459f-b903-b1368eda6423" providerId="ADAL" clId="{6F634B94-F62F-483E-8BA6-734A6A181DF7}" dt="2026-02-17T08:52:04.573" v="113" actId="1076"/>
          <ac:graphicFrameMkLst>
            <pc:docMk/>
            <pc:sldMk cId="2629338223" sldId="1097"/>
            <ac:graphicFrameMk id="5" creationId="{B6017080-33C5-62D1-A4D5-8BD2066ECA8B}"/>
          </ac:graphicFrameMkLst>
        </pc:graphicFrameChg>
        <pc:graphicFrameChg chg="del mod">
          <ac:chgData name="Claus Bo Hansen" userId="162c78eb-a7dd-459f-b903-b1368eda6423" providerId="ADAL" clId="{6F634B94-F62F-483E-8BA6-734A6A181DF7}" dt="2026-02-17T08:51:51.297" v="110" actId="478"/>
          <ac:graphicFrameMkLst>
            <pc:docMk/>
            <pc:sldMk cId="2629338223" sldId="1097"/>
            <ac:graphicFrameMk id="9" creationId="{B6017080-33C5-62D1-A4D5-8BD2066ECA8B}"/>
          </ac:graphicFrameMkLst>
        </pc:graphicFrameChg>
        <pc:graphicFrameChg chg="del mod">
          <ac:chgData name="Claus Bo Hansen" userId="162c78eb-a7dd-459f-b903-b1368eda6423" providerId="ADAL" clId="{6F634B94-F62F-483E-8BA6-734A6A181DF7}" dt="2026-02-17T08:50:57.085" v="101" actId="478"/>
          <ac:graphicFrameMkLst>
            <pc:docMk/>
            <pc:sldMk cId="2629338223" sldId="1097"/>
            <ac:graphicFrameMk id="10" creationId="{88A2A859-5DB5-57A0-3E82-5B99D9FFB8F4}"/>
          </ac:graphicFrameMkLst>
        </pc:graphicFrameChg>
        <pc:graphicFrameChg chg="del">
          <ac:chgData name="Claus Bo Hansen" userId="162c78eb-a7dd-459f-b903-b1368eda6423" providerId="ADAL" clId="{6F634B94-F62F-483E-8BA6-734A6A181DF7}" dt="2026-02-17T08:50:55.972" v="100" actId="478"/>
          <ac:graphicFrameMkLst>
            <pc:docMk/>
            <pc:sldMk cId="2629338223" sldId="1097"/>
            <ac:graphicFrameMk id="11" creationId="{CBD0C477-19FA-9E1C-3915-4C1B21ECFE79}"/>
          </ac:graphicFrameMkLst>
        </pc:graphicFrameChg>
        <pc:graphicFrameChg chg="del">
          <ac:chgData name="Claus Bo Hansen" userId="162c78eb-a7dd-459f-b903-b1368eda6423" providerId="ADAL" clId="{6F634B94-F62F-483E-8BA6-734A6A181DF7}" dt="2026-02-17T08:49:10.549" v="96" actId="478"/>
          <ac:graphicFrameMkLst>
            <pc:docMk/>
            <pc:sldMk cId="2629338223" sldId="1097"/>
            <ac:graphicFrameMk id="13" creationId="{0A376D4E-284D-C181-9082-9A4A22DB33C1}"/>
          </ac:graphicFrameMkLst>
        </pc:graphicFrameChg>
        <pc:graphicFrameChg chg="del">
          <ac:chgData name="Claus Bo Hansen" userId="162c78eb-a7dd-459f-b903-b1368eda6423" providerId="ADAL" clId="{6F634B94-F62F-483E-8BA6-734A6A181DF7}" dt="2026-02-17T08:49:01.571" v="91" actId="478"/>
          <ac:graphicFrameMkLst>
            <pc:docMk/>
            <pc:sldMk cId="2629338223" sldId="1097"/>
            <ac:graphicFrameMk id="14" creationId="{40827C34-EBBA-5AB1-3CB2-92067FE503A2}"/>
          </ac:graphicFrameMkLst>
        </pc:graphicFrameChg>
        <pc:graphicFrameChg chg="del">
          <ac:chgData name="Claus Bo Hansen" userId="162c78eb-a7dd-459f-b903-b1368eda6423" providerId="ADAL" clId="{6F634B94-F62F-483E-8BA6-734A6A181DF7}" dt="2026-02-17T08:49:05.539" v="93" actId="478"/>
          <ac:graphicFrameMkLst>
            <pc:docMk/>
            <pc:sldMk cId="2629338223" sldId="1097"/>
            <ac:graphicFrameMk id="15" creationId="{A177AE9C-83AA-CBF4-7132-1EC85C26B779}"/>
          </ac:graphicFrameMkLst>
        </pc:graphicFrameChg>
      </pc:sldChg>
      <pc:sldChg chg="addSp delSp modSp mod">
        <pc:chgData name="Claus Bo Hansen" userId="162c78eb-a7dd-459f-b903-b1368eda6423" providerId="ADAL" clId="{6F634B94-F62F-483E-8BA6-734A6A181DF7}" dt="2026-02-17T10:35:24.462" v="1917" actId="14100"/>
        <pc:sldMkLst>
          <pc:docMk/>
          <pc:sldMk cId="3231751928" sldId="1143"/>
        </pc:sldMkLst>
        <pc:spChg chg="add mod">
          <ac:chgData name="Claus Bo Hansen" userId="162c78eb-a7dd-459f-b903-b1368eda6423" providerId="ADAL" clId="{6F634B94-F62F-483E-8BA6-734A6A181DF7}" dt="2026-02-17T09:09:40.948" v="507" actId="20577"/>
          <ac:spMkLst>
            <pc:docMk/>
            <pc:sldMk cId="3231751928" sldId="1143"/>
            <ac:spMk id="4" creationId="{BDB8E3EB-48A4-0640-2297-CAB6185C357B}"/>
          </ac:spMkLst>
        </pc:spChg>
        <pc:spChg chg="mod">
          <ac:chgData name="Claus Bo Hansen" userId="162c78eb-a7dd-459f-b903-b1368eda6423" providerId="ADAL" clId="{6F634B94-F62F-483E-8BA6-734A6A181DF7}" dt="2026-02-17T08:57:07.759" v="151" actId="14100"/>
          <ac:spMkLst>
            <pc:docMk/>
            <pc:sldMk cId="3231751928" sldId="1143"/>
            <ac:spMk id="7" creationId="{59E7B1F6-D37C-2005-DBBE-009A1D742C16}"/>
          </ac:spMkLst>
        </pc:spChg>
        <pc:spChg chg="mod">
          <ac:chgData name="Claus Bo Hansen" userId="162c78eb-a7dd-459f-b903-b1368eda6423" providerId="ADAL" clId="{6F634B94-F62F-483E-8BA6-734A6A181DF7}" dt="2026-02-17T08:55:32.063" v="141" actId="20577"/>
          <ac:spMkLst>
            <pc:docMk/>
            <pc:sldMk cId="3231751928" sldId="1143"/>
            <ac:spMk id="11" creationId="{4737704D-6ADE-88B9-F858-6A59B16379FE}"/>
          </ac:spMkLst>
        </pc:spChg>
        <pc:spChg chg="mod">
          <ac:chgData name="Claus Bo Hansen" userId="162c78eb-a7dd-459f-b903-b1368eda6423" providerId="ADAL" clId="{6F634B94-F62F-483E-8BA6-734A6A181DF7}" dt="2026-02-17T09:00:20.325" v="241" actId="20577"/>
          <ac:spMkLst>
            <pc:docMk/>
            <pc:sldMk cId="3231751928" sldId="1143"/>
            <ac:spMk id="12" creationId="{7465F1BE-4A4F-4AB4-9907-93291597B83C}"/>
          </ac:spMkLst>
        </pc:spChg>
        <pc:graphicFrameChg chg="add mod">
          <ac:chgData name="Claus Bo Hansen" userId="162c78eb-a7dd-459f-b903-b1368eda6423" providerId="ADAL" clId="{6F634B94-F62F-483E-8BA6-734A6A181DF7}" dt="2026-02-17T10:08:42.677" v="1800" actId="14100"/>
          <ac:graphicFrameMkLst>
            <pc:docMk/>
            <pc:sldMk cId="3231751928" sldId="1143"/>
            <ac:graphicFrameMk id="2" creationId="{122B8B8E-F8CD-4D4F-8D68-91C6E49C6383}"/>
          </ac:graphicFrameMkLst>
        </pc:graphicFrameChg>
        <pc:graphicFrameChg chg="del">
          <ac:chgData name="Claus Bo Hansen" userId="162c78eb-a7dd-459f-b903-b1368eda6423" providerId="ADAL" clId="{6F634B94-F62F-483E-8BA6-734A6A181DF7}" dt="2026-02-17T08:54:02.188" v="133" actId="478"/>
          <ac:graphicFrameMkLst>
            <pc:docMk/>
            <pc:sldMk cId="3231751928" sldId="1143"/>
            <ac:graphicFrameMk id="3" creationId="{7348FFB4-9A62-48FE-415B-43BAFEFD0804}"/>
          </ac:graphicFrameMkLst>
        </pc:graphicFrameChg>
        <pc:graphicFrameChg chg="add mod">
          <ac:chgData name="Claus Bo Hansen" userId="162c78eb-a7dd-459f-b903-b1368eda6423" providerId="ADAL" clId="{6F634B94-F62F-483E-8BA6-734A6A181DF7}" dt="2026-02-17T10:27:58.632" v="1897"/>
          <ac:graphicFrameMkLst>
            <pc:docMk/>
            <pc:sldMk cId="3231751928" sldId="1143"/>
            <ac:graphicFrameMk id="5" creationId="{A1B53322-7ACA-5103-9365-69500654E426}"/>
          </ac:graphicFrameMkLst>
        </pc:graphicFrameChg>
        <pc:graphicFrameChg chg="add del mod">
          <ac:chgData name="Claus Bo Hansen" userId="162c78eb-a7dd-459f-b903-b1368eda6423" providerId="ADAL" clId="{6F634B94-F62F-483E-8BA6-734A6A181DF7}" dt="2026-02-17T10:29:55.678" v="1899" actId="478"/>
          <ac:graphicFrameMkLst>
            <pc:docMk/>
            <pc:sldMk cId="3231751928" sldId="1143"/>
            <ac:graphicFrameMk id="8" creationId="{D63F99C9-7036-8B94-6202-114B2A6C7EF9}"/>
          </ac:graphicFrameMkLst>
        </pc:graphicFrameChg>
        <pc:graphicFrameChg chg="add del mod">
          <ac:chgData name="Claus Bo Hansen" userId="162c78eb-a7dd-459f-b903-b1368eda6423" providerId="ADAL" clId="{6F634B94-F62F-483E-8BA6-734A6A181DF7}" dt="2026-02-17T10:31:38.909" v="1902" actId="478"/>
          <ac:graphicFrameMkLst>
            <pc:docMk/>
            <pc:sldMk cId="3231751928" sldId="1143"/>
            <ac:graphicFrameMk id="10" creationId="{740A6204-2AA4-7401-38F0-B05C94F43458}"/>
          </ac:graphicFrameMkLst>
        </pc:graphicFrameChg>
        <pc:graphicFrameChg chg="add mod">
          <ac:chgData name="Claus Bo Hansen" userId="162c78eb-a7dd-459f-b903-b1368eda6423" providerId="ADAL" clId="{6F634B94-F62F-483E-8BA6-734A6A181DF7}" dt="2026-02-17T10:32:52.970" v="1903"/>
          <ac:graphicFrameMkLst>
            <pc:docMk/>
            <pc:sldMk cId="3231751928" sldId="1143"/>
            <ac:graphicFrameMk id="15" creationId="{E64AF037-5DF5-69D7-618F-3C2E90762155}"/>
          </ac:graphicFrameMkLst>
        </pc:graphicFrameChg>
        <pc:graphicFrameChg chg="add del mod modGraphic">
          <ac:chgData name="Claus Bo Hansen" userId="162c78eb-a7dd-459f-b903-b1368eda6423" providerId="ADAL" clId="{6F634B94-F62F-483E-8BA6-734A6A181DF7}" dt="2026-02-17T10:33:30.795" v="1908" actId="478"/>
          <ac:graphicFrameMkLst>
            <pc:docMk/>
            <pc:sldMk cId="3231751928" sldId="1143"/>
            <ac:graphicFrameMk id="16" creationId="{7E6F45BB-68D4-0FF9-68B8-8DA3FD8FA03A}"/>
          </ac:graphicFrameMkLst>
        </pc:graphicFrameChg>
        <pc:graphicFrameChg chg="add del mod modGraphic">
          <ac:chgData name="Claus Bo Hansen" userId="162c78eb-a7dd-459f-b903-b1368eda6423" providerId="ADAL" clId="{6F634B94-F62F-483E-8BA6-734A6A181DF7}" dt="2026-02-17T10:35:08.119" v="1913" actId="478"/>
          <ac:graphicFrameMkLst>
            <pc:docMk/>
            <pc:sldMk cId="3231751928" sldId="1143"/>
            <ac:graphicFrameMk id="17" creationId="{B30E6817-129A-4546-3A4F-AE68B6911A8D}"/>
          </ac:graphicFrameMkLst>
        </pc:graphicFrameChg>
        <pc:graphicFrameChg chg="add mod modGraphic">
          <ac:chgData name="Claus Bo Hansen" userId="162c78eb-a7dd-459f-b903-b1368eda6423" providerId="ADAL" clId="{6F634B94-F62F-483E-8BA6-734A6A181DF7}" dt="2026-02-17T10:35:24.462" v="1917" actId="14100"/>
          <ac:graphicFrameMkLst>
            <pc:docMk/>
            <pc:sldMk cId="3231751928" sldId="1143"/>
            <ac:graphicFrameMk id="18" creationId="{F69FDFFC-8B5C-E541-B3EF-1E5618953C83}"/>
          </ac:graphicFrameMkLst>
        </pc:graphicFrameChg>
      </pc:sldChg>
      <pc:sldChg chg="addSp delSp modSp mod">
        <pc:chgData name="Claus Bo Hansen" userId="162c78eb-a7dd-459f-b903-b1368eda6423" providerId="ADAL" clId="{6F634B94-F62F-483E-8BA6-734A6A181DF7}" dt="2026-02-17T10:37:29.075" v="1932" actId="14100"/>
        <pc:sldMkLst>
          <pc:docMk/>
          <pc:sldMk cId="4188396452" sldId="1150"/>
        </pc:sldMkLst>
        <pc:spChg chg="mod">
          <ac:chgData name="Claus Bo Hansen" userId="162c78eb-a7dd-459f-b903-b1368eda6423" providerId="ADAL" clId="{6F634B94-F62F-483E-8BA6-734A6A181DF7}" dt="2026-02-17T09:18:47.997" v="644" actId="20577"/>
          <ac:spMkLst>
            <pc:docMk/>
            <pc:sldMk cId="4188396452" sldId="1150"/>
            <ac:spMk id="3" creationId="{5841A245-998D-4A1E-B96B-E7A99A851951}"/>
          </ac:spMkLst>
        </pc:spChg>
        <pc:spChg chg="mod">
          <ac:chgData name="Claus Bo Hansen" userId="162c78eb-a7dd-459f-b903-b1368eda6423" providerId="ADAL" clId="{6F634B94-F62F-483E-8BA6-734A6A181DF7}" dt="2026-02-17T09:08:12.222" v="434" actId="6549"/>
          <ac:spMkLst>
            <pc:docMk/>
            <pc:sldMk cId="4188396452" sldId="1150"/>
            <ac:spMk id="11" creationId="{4737704D-6ADE-88B9-F858-6A59B16379FE}"/>
          </ac:spMkLst>
        </pc:spChg>
        <pc:spChg chg="mod">
          <ac:chgData name="Claus Bo Hansen" userId="162c78eb-a7dd-459f-b903-b1368eda6423" providerId="ADAL" clId="{6F634B94-F62F-483E-8BA6-734A6A181DF7}" dt="2026-02-17T09:20:43.635" v="748" actId="20577"/>
          <ac:spMkLst>
            <pc:docMk/>
            <pc:sldMk cId="4188396452" sldId="1150"/>
            <ac:spMk id="12" creationId="{7465F1BE-4A4F-4AB4-9907-93291597B83C}"/>
          </ac:spMkLst>
        </pc:spChg>
        <pc:graphicFrameChg chg="add mod">
          <ac:chgData name="Claus Bo Hansen" userId="162c78eb-a7dd-459f-b903-b1368eda6423" providerId="ADAL" clId="{6F634B94-F62F-483E-8BA6-734A6A181DF7}" dt="2026-02-17T10:37:29.075" v="1932" actId="14100"/>
          <ac:graphicFrameMkLst>
            <pc:docMk/>
            <pc:sldMk cId="4188396452" sldId="1150"/>
            <ac:graphicFrameMk id="2" creationId="{DCA7B0CC-F42F-4E1B-9B01-584B7E0D356B}"/>
          </ac:graphicFrameMkLst>
        </pc:graphicFrameChg>
        <pc:graphicFrameChg chg="del">
          <ac:chgData name="Claus Bo Hansen" userId="162c78eb-a7dd-459f-b903-b1368eda6423" providerId="ADAL" clId="{6F634B94-F62F-483E-8BA6-734A6A181DF7}" dt="2026-02-17T09:08:19.938" v="435" actId="478"/>
          <ac:graphicFrameMkLst>
            <pc:docMk/>
            <pc:sldMk cId="4188396452" sldId="1150"/>
            <ac:graphicFrameMk id="4" creationId="{5C1A6309-4244-3AF8-891A-B8E01C21F5D0}"/>
          </ac:graphicFrameMkLst>
        </pc:graphicFrameChg>
        <pc:graphicFrameChg chg="add del mod">
          <ac:chgData name="Claus Bo Hansen" userId="162c78eb-a7dd-459f-b903-b1368eda6423" providerId="ADAL" clId="{6F634B94-F62F-483E-8BA6-734A6A181DF7}" dt="2026-02-17T10:37:00.052" v="1927" actId="478"/>
          <ac:graphicFrameMkLst>
            <pc:docMk/>
            <pc:sldMk cId="4188396452" sldId="1150"/>
            <ac:graphicFrameMk id="5" creationId="{56F021EE-B959-7826-9FDF-786139EBEEEC}"/>
          </ac:graphicFrameMkLst>
        </pc:graphicFrameChg>
        <pc:graphicFrameChg chg="add mod modGraphic">
          <ac:chgData name="Claus Bo Hansen" userId="162c78eb-a7dd-459f-b903-b1368eda6423" providerId="ADAL" clId="{6F634B94-F62F-483E-8BA6-734A6A181DF7}" dt="2026-02-17T10:37:25.168" v="1931" actId="14100"/>
          <ac:graphicFrameMkLst>
            <pc:docMk/>
            <pc:sldMk cId="4188396452" sldId="1150"/>
            <ac:graphicFrameMk id="7" creationId="{03658CA4-07C0-9A58-24AA-6873C307F136}"/>
          </ac:graphicFrameMkLst>
        </pc:graphicFrameChg>
      </pc:sldChg>
      <pc:sldChg chg="addSp delSp modSp mod">
        <pc:chgData name="Claus Bo Hansen" userId="162c78eb-a7dd-459f-b903-b1368eda6423" providerId="ADAL" clId="{6F634B94-F62F-483E-8BA6-734A6A181DF7}" dt="2026-02-17T10:36:03.896" v="1924" actId="14100"/>
        <pc:sldMkLst>
          <pc:docMk/>
          <pc:sldMk cId="2350502993" sldId="1174"/>
        </pc:sldMkLst>
        <pc:spChg chg="add mod">
          <ac:chgData name="Claus Bo Hansen" userId="162c78eb-a7dd-459f-b903-b1368eda6423" providerId="ADAL" clId="{6F634B94-F62F-483E-8BA6-734A6A181DF7}" dt="2026-02-17T09:05:21.291" v="419" actId="20577"/>
          <ac:spMkLst>
            <pc:docMk/>
            <pc:sldMk cId="2350502993" sldId="1174"/>
            <ac:spMk id="3" creationId="{DE1A1693-C426-E41C-F7D8-C4C8931F72EB}"/>
          </ac:spMkLst>
        </pc:spChg>
        <pc:spChg chg="add mod">
          <ac:chgData name="Claus Bo Hansen" userId="162c78eb-a7dd-459f-b903-b1368eda6423" providerId="ADAL" clId="{6F634B94-F62F-483E-8BA6-734A6A181DF7}" dt="2026-02-17T09:10:49.125" v="542" actId="20577"/>
          <ac:spMkLst>
            <pc:docMk/>
            <pc:sldMk cId="2350502993" sldId="1174"/>
            <ac:spMk id="5" creationId="{0E933954-60C6-2936-854C-7EEBCF4E7808}"/>
          </ac:spMkLst>
        </pc:spChg>
        <pc:spChg chg="del">
          <ac:chgData name="Claus Bo Hansen" userId="162c78eb-a7dd-459f-b903-b1368eda6423" providerId="ADAL" clId="{6F634B94-F62F-483E-8BA6-734A6A181DF7}" dt="2026-02-17T09:00:33.601" v="243" actId="478"/>
          <ac:spMkLst>
            <pc:docMk/>
            <pc:sldMk cId="2350502993" sldId="1174"/>
            <ac:spMk id="7" creationId="{281DAB31-015E-4836-4632-10A14B7E320D}"/>
          </ac:spMkLst>
        </pc:spChg>
        <pc:spChg chg="mod">
          <ac:chgData name="Claus Bo Hansen" userId="162c78eb-a7dd-459f-b903-b1368eda6423" providerId="ADAL" clId="{6F634B94-F62F-483E-8BA6-734A6A181DF7}" dt="2026-02-17T09:05:43.372" v="421" actId="20577"/>
          <ac:spMkLst>
            <pc:docMk/>
            <pc:sldMk cId="2350502993" sldId="1174"/>
            <ac:spMk id="11" creationId="{9CE18A95-3D3D-A9E8-F459-B7A339556BA5}"/>
          </ac:spMkLst>
        </pc:spChg>
        <pc:spChg chg="del mod">
          <ac:chgData name="Claus Bo Hansen" userId="162c78eb-a7dd-459f-b903-b1368eda6423" providerId="ADAL" clId="{6F634B94-F62F-483E-8BA6-734A6A181DF7}" dt="2026-02-17T09:02:04.187" v="297" actId="478"/>
          <ac:spMkLst>
            <pc:docMk/>
            <pc:sldMk cId="2350502993" sldId="1174"/>
            <ac:spMk id="12" creationId="{82C762B7-7397-02C1-DC99-2A6E93505A8F}"/>
          </ac:spMkLst>
        </pc:spChg>
        <pc:graphicFrameChg chg="del">
          <ac:chgData name="Claus Bo Hansen" userId="162c78eb-a7dd-459f-b903-b1368eda6423" providerId="ADAL" clId="{6F634B94-F62F-483E-8BA6-734A6A181DF7}" dt="2026-02-17T09:00:31.792" v="242" actId="478"/>
          <ac:graphicFrameMkLst>
            <pc:docMk/>
            <pc:sldMk cId="2350502993" sldId="1174"/>
            <ac:graphicFrameMk id="2" creationId="{122B8B8E-F8CD-4D4F-8D68-91C6E49C6383}"/>
          </ac:graphicFrameMkLst>
        </pc:graphicFrameChg>
        <pc:graphicFrameChg chg="add mod">
          <ac:chgData name="Claus Bo Hansen" userId="162c78eb-a7dd-459f-b903-b1368eda6423" providerId="ADAL" clId="{6F634B94-F62F-483E-8BA6-734A6A181DF7}" dt="2026-02-17T10:36:03.896" v="1924" actId="14100"/>
          <ac:graphicFrameMkLst>
            <pc:docMk/>
            <pc:sldMk cId="2350502993" sldId="1174"/>
            <ac:graphicFrameMk id="4" creationId="{FE9F92C1-5AB6-42E7-96C5-DD7754E86855}"/>
          </ac:graphicFrameMkLst>
        </pc:graphicFrameChg>
        <pc:graphicFrameChg chg="add mod modGraphic">
          <ac:chgData name="Claus Bo Hansen" userId="162c78eb-a7dd-459f-b903-b1368eda6423" providerId="ADAL" clId="{6F634B94-F62F-483E-8BA6-734A6A181DF7}" dt="2026-02-17T10:36:01.279" v="1923" actId="1076"/>
          <ac:graphicFrameMkLst>
            <pc:docMk/>
            <pc:sldMk cId="2350502993" sldId="1174"/>
            <ac:graphicFrameMk id="8" creationId="{392F7E60-21C1-5D2D-FBEB-0F683BC14CA1}"/>
          </ac:graphicFrameMkLst>
        </pc:graphicFrameChg>
      </pc:sldChg>
      <pc:sldChg chg="del">
        <pc:chgData name="Claus Bo Hansen" userId="162c78eb-a7dd-459f-b903-b1368eda6423" providerId="ADAL" clId="{6F634B94-F62F-483E-8BA6-734A6A181DF7}" dt="2026-02-17T09:05:53.284" v="426" actId="47"/>
        <pc:sldMkLst>
          <pc:docMk/>
          <pc:sldMk cId="1117186083" sldId="1175"/>
        </pc:sldMkLst>
      </pc:sldChg>
      <pc:sldChg chg="addSp delSp modSp add mod">
        <pc:chgData name="Claus Bo Hansen" userId="162c78eb-a7dd-459f-b903-b1368eda6423" providerId="ADAL" clId="{6F634B94-F62F-483E-8BA6-734A6A181DF7}" dt="2026-02-17T10:38:13.266" v="1940" actId="14100"/>
        <pc:sldMkLst>
          <pc:docMk/>
          <pc:sldMk cId="4194731959" sldId="1175"/>
        </pc:sldMkLst>
        <pc:spChg chg="mod">
          <ac:chgData name="Claus Bo Hansen" userId="162c78eb-a7dd-459f-b903-b1368eda6423" providerId="ADAL" clId="{6F634B94-F62F-483E-8BA6-734A6A181DF7}" dt="2026-02-17T09:28:11.448" v="906" actId="1076"/>
          <ac:spMkLst>
            <pc:docMk/>
            <pc:sldMk cId="4194731959" sldId="1175"/>
            <ac:spMk id="3" creationId="{37703AF9-AE52-F4FD-5BDD-2F7644073F90}"/>
          </ac:spMkLst>
        </pc:spChg>
        <pc:spChg chg="mod">
          <ac:chgData name="Claus Bo Hansen" userId="162c78eb-a7dd-459f-b903-b1368eda6423" providerId="ADAL" clId="{6F634B94-F62F-483E-8BA6-734A6A181DF7}" dt="2026-02-17T09:22:57.140" v="769" actId="115"/>
          <ac:spMkLst>
            <pc:docMk/>
            <pc:sldMk cId="4194731959" sldId="1175"/>
            <ac:spMk id="11" creationId="{68B30636-25C9-2B5E-EC52-12BB6F67C536}"/>
          </ac:spMkLst>
        </pc:spChg>
        <pc:spChg chg="mod">
          <ac:chgData name="Claus Bo Hansen" userId="162c78eb-a7dd-459f-b903-b1368eda6423" providerId="ADAL" clId="{6F634B94-F62F-483E-8BA6-734A6A181DF7}" dt="2026-02-17T09:28:02.995" v="905" actId="20577"/>
          <ac:spMkLst>
            <pc:docMk/>
            <pc:sldMk cId="4194731959" sldId="1175"/>
            <ac:spMk id="12" creationId="{ECA99F00-6924-8E9E-0072-416953A4A5EB}"/>
          </ac:spMkLst>
        </pc:spChg>
        <pc:graphicFrameChg chg="del">
          <ac:chgData name="Claus Bo Hansen" userId="162c78eb-a7dd-459f-b903-b1368eda6423" providerId="ADAL" clId="{6F634B94-F62F-483E-8BA6-734A6A181DF7}" dt="2026-02-17T09:21:29.556" v="764" actId="478"/>
          <ac:graphicFrameMkLst>
            <pc:docMk/>
            <pc:sldMk cId="4194731959" sldId="1175"/>
            <ac:graphicFrameMk id="2" creationId="{106DBE02-608E-4AE8-14A7-7F6162477999}"/>
          </ac:graphicFrameMkLst>
        </pc:graphicFrameChg>
        <pc:graphicFrameChg chg="add mod">
          <ac:chgData name="Claus Bo Hansen" userId="162c78eb-a7dd-459f-b903-b1368eda6423" providerId="ADAL" clId="{6F634B94-F62F-483E-8BA6-734A6A181DF7}" dt="2026-02-17T10:38:13.266" v="1940" actId="14100"/>
          <ac:graphicFrameMkLst>
            <pc:docMk/>
            <pc:sldMk cId="4194731959" sldId="1175"/>
            <ac:graphicFrameMk id="4" creationId="{E8E10F42-1CCB-49A7-B661-6244634084B1}"/>
          </ac:graphicFrameMkLst>
        </pc:graphicFrameChg>
        <pc:graphicFrameChg chg="add mod modGraphic">
          <ac:chgData name="Claus Bo Hansen" userId="162c78eb-a7dd-459f-b903-b1368eda6423" providerId="ADAL" clId="{6F634B94-F62F-483E-8BA6-734A6A181DF7}" dt="2026-02-17T10:38:10.394" v="1939" actId="1076"/>
          <ac:graphicFrameMkLst>
            <pc:docMk/>
            <pc:sldMk cId="4194731959" sldId="1175"/>
            <ac:graphicFrameMk id="5" creationId="{AAD96DF9-3C4B-9F5A-576D-C2C43AAF8040}"/>
          </ac:graphicFrameMkLst>
        </pc:graphicFrameChg>
      </pc:sldChg>
      <pc:sldChg chg="addSp delSp modSp add mod">
        <pc:chgData name="Claus Bo Hansen" userId="162c78eb-a7dd-459f-b903-b1368eda6423" providerId="ADAL" clId="{6F634B94-F62F-483E-8BA6-734A6A181DF7}" dt="2026-02-17T10:38:41.024" v="1945" actId="14100"/>
        <pc:sldMkLst>
          <pc:docMk/>
          <pc:sldMk cId="1829686071" sldId="1176"/>
        </pc:sldMkLst>
        <pc:spChg chg="mod">
          <ac:chgData name="Claus Bo Hansen" userId="162c78eb-a7dd-459f-b903-b1368eda6423" providerId="ADAL" clId="{6F634B94-F62F-483E-8BA6-734A6A181DF7}" dt="2026-02-17T10:20:25.150" v="1882" actId="1076"/>
          <ac:spMkLst>
            <pc:docMk/>
            <pc:sldMk cId="1829686071" sldId="1176"/>
            <ac:spMk id="3" creationId="{66276361-DE1D-1113-9D2A-DCD3CEEA7802}"/>
          </ac:spMkLst>
        </pc:spChg>
        <pc:spChg chg="mod">
          <ac:chgData name="Claus Bo Hansen" userId="162c78eb-a7dd-459f-b903-b1368eda6423" providerId="ADAL" clId="{6F634B94-F62F-483E-8BA6-734A6A181DF7}" dt="2026-02-17T10:18:47.213" v="1807" actId="14100"/>
          <ac:spMkLst>
            <pc:docMk/>
            <pc:sldMk cId="1829686071" sldId="1176"/>
            <ac:spMk id="11" creationId="{74E6D49E-4441-800B-8B5D-DC987E818B80}"/>
          </ac:spMkLst>
        </pc:spChg>
        <pc:spChg chg="mod">
          <ac:chgData name="Claus Bo Hansen" userId="162c78eb-a7dd-459f-b903-b1368eda6423" providerId="ADAL" clId="{6F634B94-F62F-483E-8BA6-734A6A181DF7}" dt="2026-02-17T10:21:33.056" v="1893" actId="20577"/>
          <ac:spMkLst>
            <pc:docMk/>
            <pc:sldMk cId="1829686071" sldId="1176"/>
            <ac:spMk id="12" creationId="{BAC5B11B-5D0A-B2D1-EBA3-5AECDCAB175E}"/>
          </ac:spMkLst>
        </pc:spChg>
        <pc:graphicFrameChg chg="add mod">
          <ac:chgData name="Claus Bo Hansen" userId="162c78eb-a7dd-459f-b903-b1368eda6423" providerId="ADAL" clId="{6F634B94-F62F-483E-8BA6-734A6A181DF7}" dt="2026-02-17T10:38:19.162" v="1941" actId="14100"/>
          <ac:graphicFrameMkLst>
            <pc:docMk/>
            <pc:sldMk cId="1829686071" sldId="1176"/>
            <ac:graphicFrameMk id="2" creationId="{B6FBF519-365F-470B-956A-B1A3FE52CF24}"/>
          </ac:graphicFrameMkLst>
        </pc:graphicFrameChg>
        <pc:graphicFrameChg chg="del">
          <ac:chgData name="Claus Bo Hansen" userId="162c78eb-a7dd-459f-b903-b1368eda6423" providerId="ADAL" clId="{6F634B94-F62F-483E-8BA6-734A6A181DF7}" dt="2026-02-17T09:28:24.990" v="914" actId="478"/>
          <ac:graphicFrameMkLst>
            <pc:docMk/>
            <pc:sldMk cId="1829686071" sldId="1176"/>
            <ac:graphicFrameMk id="4" creationId="{B96E6FF3-5C8A-3698-BFE5-BF36629A3BDF}"/>
          </ac:graphicFrameMkLst>
        </pc:graphicFrameChg>
        <pc:graphicFrameChg chg="add mod modGraphic">
          <ac:chgData name="Claus Bo Hansen" userId="162c78eb-a7dd-459f-b903-b1368eda6423" providerId="ADAL" clId="{6F634B94-F62F-483E-8BA6-734A6A181DF7}" dt="2026-02-17T10:38:41.024" v="1945" actId="14100"/>
          <ac:graphicFrameMkLst>
            <pc:docMk/>
            <pc:sldMk cId="1829686071" sldId="1176"/>
            <ac:graphicFrameMk id="5" creationId="{84084D95-A75E-5447-6C5E-EFD4C0F7D052}"/>
          </ac:graphicFrameMkLst>
        </pc:graphicFrameChg>
      </pc:sldChg>
      <pc:sldChg chg="addSp delSp modSp add mod">
        <pc:chgData name="Claus Bo Hansen" userId="162c78eb-a7dd-459f-b903-b1368eda6423" providerId="ADAL" clId="{6F634B94-F62F-483E-8BA6-734A6A181DF7}" dt="2026-02-17T10:39:18.667" v="1952" actId="1076"/>
        <pc:sldMkLst>
          <pc:docMk/>
          <pc:sldMk cId="1059700964" sldId="1177"/>
        </pc:sldMkLst>
        <pc:spChg chg="mod">
          <ac:chgData name="Claus Bo Hansen" userId="162c78eb-a7dd-459f-b903-b1368eda6423" providerId="ADAL" clId="{6F634B94-F62F-483E-8BA6-734A6A181DF7}" dt="2026-02-17T09:41:56.460" v="1007" actId="20577"/>
          <ac:spMkLst>
            <pc:docMk/>
            <pc:sldMk cId="1059700964" sldId="1177"/>
            <ac:spMk id="3" creationId="{BF38CA29-61AA-2E3E-6503-039F8FDC5BEF}"/>
          </ac:spMkLst>
        </pc:spChg>
        <pc:spChg chg="mod">
          <ac:chgData name="Claus Bo Hansen" userId="162c78eb-a7dd-459f-b903-b1368eda6423" providerId="ADAL" clId="{6F634B94-F62F-483E-8BA6-734A6A181DF7}" dt="2026-02-17T09:31:15.494" v="936" actId="14100"/>
          <ac:spMkLst>
            <pc:docMk/>
            <pc:sldMk cId="1059700964" sldId="1177"/>
            <ac:spMk id="11" creationId="{1DA330F6-4925-0ED2-5438-A1D09742A26A}"/>
          </ac:spMkLst>
        </pc:spChg>
        <pc:spChg chg="mod">
          <ac:chgData name="Claus Bo Hansen" userId="162c78eb-a7dd-459f-b903-b1368eda6423" providerId="ADAL" clId="{6F634B94-F62F-483E-8BA6-734A6A181DF7}" dt="2026-02-17T09:45:26.795" v="1091" actId="20577"/>
          <ac:spMkLst>
            <pc:docMk/>
            <pc:sldMk cId="1059700964" sldId="1177"/>
            <ac:spMk id="12" creationId="{A960320D-5E08-7A56-4C8A-BC882A85FA82}"/>
          </ac:spMkLst>
        </pc:spChg>
        <pc:graphicFrameChg chg="del">
          <ac:chgData name="Claus Bo Hansen" userId="162c78eb-a7dd-459f-b903-b1368eda6423" providerId="ADAL" clId="{6F634B94-F62F-483E-8BA6-734A6A181DF7}" dt="2026-02-17T09:30:20.467" v="930" actId="478"/>
          <ac:graphicFrameMkLst>
            <pc:docMk/>
            <pc:sldMk cId="1059700964" sldId="1177"/>
            <ac:graphicFrameMk id="2" creationId="{68FD12BF-2E6A-6A21-5DCC-973D7B8194EE}"/>
          </ac:graphicFrameMkLst>
        </pc:graphicFrameChg>
        <pc:graphicFrameChg chg="add mod">
          <ac:chgData name="Claus Bo Hansen" userId="162c78eb-a7dd-459f-b903-b1368eda6423" providerId="ADAL" clId="{6F634B94-F62F-483E-8BA6-734A6A181DF7}" dt="2026-02-17T10:39:16.762" v="1951" actId="14100"/>
          <ac:graphicFrameMkLst>
            <pc:docMk/>
            <pc:sldMk cId="1059700964" sldId="1177"/>
            <ac:graphicFrameMk id="4" creationId="{CA11B7B9-19AD-4F79-A2DA-EF859E1263FB}"/>
          </ac:graphicFrameMkLst>
        </pc:graphicFrameChg>
        <pc:graphicFrameChg chg="add mod modGraphic">
          <ac:chgData name="Claus Bo Hansen" userId="162c78eb-a7dd-459f-b903-b1368eda6423" providerId="ADAL" clId="{6F634B94-F62F-483E-8BA6-734A6A181DF7}" dt="2026-02-17T10:39:18.667" v="1952" actId="1076"/>
          <ac:graphicFrameMkLst>
            <pc:docMk/>
            <pc:sldMk cId="1059700964" sldId="1177"/>
            <ac:graphicFrameMk id="5" creationId="{2DED19F7-AC88-24EB-8EFF-B2B6AE024504}"/>
          </ac:graphicFrameMkLst>
        </pc:graphicFrameChg>
      </pc:sldChg>
      <pc:sldChg chg="del">
        <pc:chgData name="Claus Bo Hansen" userId="162c78eb-a7dd-459f-b903-b1368eda6423" providerId="ADAL" clId="{6F634B94-F62F-483E-8BA6-734A6A181DF7}" dt="2026-02-17T09:20:52.955" v="753" actId="47"/>
        <pc:sldMkLst>
          <pc:docMk/>
          <pc:sldMk cId="2009173315" sldId="1177"/>
        </pc:sldMkLst>
      </pc:sldChg>
      <pc:sldChg chg="addSp delSp modSp add mod">
        <pc:chgData name="Claus Bo Hansen" userId="162c78eb-a7dd-459f-b903-b1368eda6423" providerId="ADAL" clId="{6F634B94-F62F-483E-8BA6-734A6A181DF7}" dt="2026-02-17T10:40:03.698" v="1960" actId="14100"/>
        <pc:sldMkLst>
          <pc:docMk/>
          <pc:sldMk cId="466189755" sldId="1178"/>
        </pc:sldMkLst>
        <pc:spChg chg="mod">
          <ac:chgData name="Claus Bo Hansen" userId="162c78eb-a7dd-459f-b903-b1368eda6423" providerId="ADAL" clId="{6F634B94-F62F-483E-8BA6-734A6A181DF7}" dt="2026-02-17T09:47:40.403" v="1165" actId="20577"/>
          <ac:spMkLst>
            <pc:docMk/>
            <pc:sldMk cId="466189755" sldId="1178"/>
            <ac:spMk id="3" creationId="{23D7031D-A15D-F813-3B27-751DDA7F7217}"/>
          </ac:spMkLst>
        </pc:spChg>
        <pc:spChg chg="mod">
          <ac:chgData name="Claus Bo Hansen" userId="162c78eb-a7dd-459f-b903-b1368eda6423" providerId="ADAL" clId="{6F634B94-F62F-483E-8BA6-734A6A181DF7}" dt="2026-02-17T09:46:36.930" v="1105" actId="14100"/>
          <ac:spMkLst>
            <pc:docMk/>
            <pc:sldMk cId="466189755" sldId="1178"/>
            <ac:spMk id="11" creationId="{601E7A8D-CAB0-E430-845E-1FCA1A8DB59F}"/>
          </ac:spMkLst>
        </pc:spChg>
        <pc:spChg chg="mod">
          <ac:chgData name="Claus Bo Hansen" userId="162c78eb-a7dd-459f-b903-b1368eda6423" providerId="ADAL" clId="{6F634B94-F62F-483E-8BA6-734A6A181DF7}" dt="2026-02-17T09:50:52.993" v="1272" actId="20577"/>
          <ac:spMkLst>
            <pc:docMk/>
            <pc:sldMk cId="466189755" sldId="1178"/>
            <ac:spMk id="12" creationId="{96C1EA15-DBB1-9502-E5FD-C4B24D8A4FC4}"/>
          </ac:spMkLst>
        </pc:spChg>
        <pc:graphicFrameChg chg="add mod">
          <ac:chgData name="Claus Bo Hansen" userId="162c78eb-a7dd-459f-b903-b1368eda6423" providerId="ADAL" clId="{6F634B94-F62F-483E-8BA6-734A6A181DF7}" dt="2026-02-17T10:40:03.698" v="1960" actId="14100"/>
          <ac:graphicFrameMkLst>
            <pc:docMk/>
            <pc:sldMk cId="466189755" sldId="1178"/>
            <ac:graphicFrameMk id="2" creationId="{0F08EFDD-3367-49C3-BF97-662E07077CDE}"/>
          </ac:graphicFrameMkLst>
        </pc:graphicFrameChg>
        <pc:graphicFrameChg chg="del">
          <ac:chgData name="Claus Bo Hansen" userId="162c78eb-a7dd-459f-b903-b1368eda6423" providerId="ADAL" clId="{6F634B94-F62F-483E-8BA6-734A6A181DF7}" dt="2026-02-17T09:45:49.318" v="1101" actId="478"/>
          <ac:graphicFrameMkLst>
            <pc:docMk/>
            <pc:sldMk cId="466189755" sldId="1178"/>
            <ac:graphicFrameMk id="4" creationId="{E5737636-C068-8BCA-094A-72198FF49E9C}"/>
          </ac:graphicFrameMkLst>
        </pc:graphicFrameChg>
        <pc:graphicFrameChg chg="add mod modGraphic">
          <ac:chgData name="Claus Bo Hansen" userId="162c78eb-a7dd-459f-b903-b1368eda6423" providerId="ADAL" clId="{6F634B94-F62F-483E-8BA6-734A6A181DF7}" dt="2026-02-17T10:40:01.156" v="1959" actId="1076"/>
          <ac:graphicFrameMkLst>
            <pc:docMk/>
            <pc:sldMk cId="466189755" sldId="1178"/>
            <ac:graphicFrameMk id="5" creationId="{45426BC0-A6D3-E0BC-7570-D19194875A44}"/>
          </ac:graphicFrameMkLst>
        </pc:graphicFrameChg>
      </pc:sldChg>
      <pc:sldChg chg="del">
        <pc:chgData name="Claus Bo Hansen" userId="162c78eb-a7dd-459f-b903-b1368eda6423" providerId="ADAL" clId="{6F634B94-F62F-483E-8BA6-734A6A181DF7}" dt="2026-02-17T09:20:56.074" v="754" actId="47"/>
        <pc:sldMkLst>
          <pc:docMk/>
          <pc:sldMk cId="712452362" sldId="1178"/>
        </pc:sldMkLst>
      </pc:sldChg>
      <pc:sldChg chg="addSp delSp modSp add mod">
        <pc:chgData name="Claus Bo Hansen" userId="162c78eb-a7dd-459f-b903-b1368eda6423" providerId="ADAL" clId="{6F634B94-F62F-483E-8BA6-734A6A181DF7}" dt="2026-02-17T10:41:15.552" v="1976" actId="14100"/>
        <pc:sldMkLst>
          <pc:docMk/>
          <pc:sldMk cId="1616891116" sldId="1179"/>
        </pc:sldMkLst>
        <pc:spChg chg="mod">
          <ac:chgData name="Claus Bo Hansen" userId="162c78eb-a7dd-459f-b903-b1368eda6423" providerId="ADAL" clId="{6F634B94-F62F-483E-8BA6-734A6A181DF7}" dt="2026-02-17T09:56:29.646" v="1374" actId="20577"/>
          <ac:spMkLst>
            <pc:docMk/>
            <pc:sldMk cId="1616891116" sldId="1179"/>
            <ac:spMk id="3" creationId="{BBBE95D6-219B-B598-1C4F-EB5977FB3C70}"/>
          </ac:spMkLst>
        </pc:spChg>
        <pc:spChg chg="mod">
          <ac:chgData name="Claus Bo Hansen" userId="162c78eb-a7dd-459f-b903-b1368eda6423" providerId="ADAL" clId="{6F634B94-F62F-483E-8BA6-734A6A181DF7}" dt="2026-02-17T09:52:24.195" v="1289" actId="14100"/>
          <ac:spMkLst>
            <pc:docMk/>
            <pc:sldMk cId="1616891116" sldId="1179"/>
            <ac:spMk id="11" creationId="{0779C1C2-AE2D-FB80-FBCC-2042CB35333D}"/>
          </ac:spMkLst>
        </pc:spChg>
        <pc:spChg chg="mod">
          <ac:chgData name="Claus Bo Hansen" userId="162c78eb-a7dd-459f-b903-b1368eda6423" providerId="ADAL" clId="{6F634B94-F62F-483E-8BA6-734A6A181DF7}" dt="2026-02-17T09:58:14.093" v="1409" actId="20577"/>
          <ac:spMkLst>
            <pc:docMk/>
            <pc:sldMk cId="1616891116" sldId="1179"/>
            <ac:spMk id="12" creationId="{BA601DEA-FA86-2ADF-9993-C8C6F1E42C55}"/>
          </ac:spMkLst>
        </pc:spChg>
        <pc:graphicFrameChg chg="del">
          <ac:chgData name="Claus Bo Hansen" userId="162c78eb-a7dd-459f-b903-b1368eda6423" providerId="ADAL" clId="{6F634B94-F62F-483E-8BA6-734A6A181DF7}" dt="2026-02-17T09:52:34.252" v="1290" actId="478"/>
          <ac:graphicFrameMkLst>
            <pc:docMk/>
            <pc:sldMk cId="1616891116" sldId="1179"/>
            <ac:graphicFrameMk id="2" creationId="{2D2722D5-C70D-1C42-1311-2CF46CEAED73}"/>
          </ac:graphicFrameMkLst>
        </pc:graphicFrameChg>
        <pc:graphicFrameChg chg="add mod">
          <ac:chgData name="Claus Bo Hansen" userId="162c78eb-a7dd-459f-b903-b1368eda6423" providerId="ADAL" clId="{6F634B94-F62F-483E-8BA6-734A6A181DF7}" dt="2026-02-17T10:41:15.552" v="1976" actId="14100"/>
          <ac:graphicFrameMkLst>
            <pc:docMk/>
            <pc:sldMk cId="1616891116" sldId="1179"/>
            <ac:graphicFrameMk id="4" creationId="{0222D23E-91D0-462E-BFD5-C1224BE06B74}"/>
          </ac:graphicFrameMkLst>
        </pc:graphicFrameChg>
        <pc:graphicFrameChg chg="add del mod modGraphic">
          <ac:chgData name="Claus Bo Hansen" userId="162c78eb-a7dd-459f-b903-b1368eda6423" providerId="ADAL" clId="{6F634B94-F62F-483E-8BA6-734A6A181DF7}" dt="2026-02-17T10:40:43.498" v="1968" actId="478"/>
          <ac:graphicFrameMkLst>
            <pc:docMk/>
            <pc:sldMk cId="1616891116" sldId="1179"/>
            <ac:graphicFrameMk id="5" creationId="{FC849775-B0BD-2061-38E2-1D3D8AA4949B}"/>
          </ac:graphicFrameMkLst>
        </pc:graphicFrameChg>
        <pc:graphicFrameChg chg="add mod modGraphic">
          <ac:chgData name="Claus Bo Hansen" userId="162c78eb-a7dd-459f-b903-b1368eda6423" providerId="ADAL" clId="{6F634B94-F62F-483E-8BA6-734A6A181DF7}" dt="2026-02-17T10:41:11.486" v="1975" actId="14100"/>
          <ac:graphicFrameMkLst>
            <pc:docMk/>
            <pc:sldMk cId="1616891116" sldId="1179"/>
            <ac:graphicFrameMk id="7" creationId="{4F038239-A688-AF5D-8471-B737DEA328E9}"/>
          </ac:graphicFrameMkLst>
        </pc:graphicFrameChg>
      </pc:sldChg>
      <pc:sldChg chg="del">
        <pc:chgData name="Claus Bo Hansen" userId="162c78eb-a7dd-459f-b903-b1368eda6423" providerId="ADAL" clId="{6F634B94-F62F-483E-8BA6-734A6A181DF7}" dt="2026-02-17T09:20:57.502" v="756" actId="47"/>
        <pc:sldMkLst>
          <pc:docMk/>
          <pc:sldMk cId="3101061366" sldId="1179"/>
        </pc:sldMkLst>
      </pc:sldChg>
      <pc:sldChg chg="del">
        <pc:chgData name="Claus Bo Hansen" userId="162c78eb-a7dd-459f-b903-b1368eda6423" providerId="ADAL" clId="{6F634B94-F62F-483E-8BA6-734A6A181DF7}" dt="2026-02-17T09:20:58.171" v="757" actId="47"/>
        <pc:sldMkLst>
          <pc:docMk/>
          <pc:sldMk cId="1914801621" sldId="1180"/>
        </pc:sldMkLst>
      </pc:sldChg>
      <pc:sldChg chg="addSp delSp modSp add mod">
        <pc:chgData name="Claus Bo Hansen" userId="162c78eb-a7dd-459f-b903-b1368eda6423" providerId="ADAL" clId="{6F634B94-F62F-483E-8BA6-734A6A181DF7}" dt="2026-02-17T10:41:50.591" v="1983" actId="14100"/>
        <pc:sldMkLst>
          <pc:docMk/>
          <pc:sldMk cId="2208571937" sldId="1180"/>
        </pc:sldMkLst>
        <pc:spChg chg="mod">
          <ac:chgData name="Claus Bo Hansen" userId="162c78eb-a7dd-459f-b903-b1368eda6423" providerId="ADAL" clId="{6F634B94-F62F-483E-8BA6-734A6A181DF7}" dt="2026-02-17T10:00:21.356" v="1511" actId="20577"/>
          <ac:spMkLst>
            <pc:docMk/>
            <pc:sldMk cId="2208571937" sldId="1180"/>
            <ac:spMk id="3" creationId="{CA160999-9995-3904-CE4F-049D641A02CA}"/>
          </ac:spMkLst>
        </pc:spChg>
        <pc:spChg chg="mod">
          <ac:chgData name="Claus Bo Hansen" userId="162c78eb-a7dd-459f-b903-b1368eda6423" providerId="ADAL" clId="{6F634B94-F62F-483E-8BA6-734A6A181DF7}" dt="2026-02-17T09:59:17.455" v="1424" actId="14100"/>
          <ac:spMkLst>
            <pc:docMk/>
            <pc:sldMk cId="2208571937" sldId="1180"/>
            <ac:spMk id="11" creationId="{22292DE9-41EC-6D7B-590B-3FE64CE8C416}"/>
          </ac:spMkLst>
        </pc:spChg>
        <pc:spChg chg="mod">
          <ac:chgData name="Claus Bo Hansen" userId="162c78eb-a7dd-459f-b903-b1368eda6423" providerId="ADAL" clId="{6F634B94-F62F-483E-8BA6-734A6A181DF7}" dt="2026-02-17T10:04:04.381" v="1588" actId="20577"/>
          <ac:spMkLst>
            <pc:docMk/>
            <pc:sldMk cId="2208571937" sldId="1180"/>
            <ac:spMk id="12" creationId="{A626AE0A-F9C1-2E98-B991-23786ADA9122}"/>
          </ac:spMkLst>
        </pc:spChg>
        <pc:graphicFrameChg chg="add mod">
          <ac:chgData name="Claus Bo Hansen" userId="162c78eb-a7dd-459f-b903-b1368eda6423" providerId="ADAL" clId="{6F634B94-F62F-483E-8BA6-734A6A181DF7}" dt="2026-02-17T10:41:50.591" v="1983" actId="14100"/>
          <ac:graphicFrameMkLst>
            <pc:docMk/>
            <pc:sldMk cId="2208571937" sldId="1180"/>
            <ac:graphicFrameMk id="2" creationId="{CCF79513-109D-46AC-8A28-F91EB52A23F4}"/>
          </ac:graphicFrameMkLst>
        </pc:graphicFrameChg>
        <pc:graphicFrameChg chg="del">
          <ac:chgData name="Claus Bo Hansen" userId="162c78eb-a7dd-459f-b903-b1368eda6423" providerId="ADAL" clId="{6F634B94-F62F-483E-8BA6-734A6A181DF7}" dt="2026-02-17T09:59:40.579" v="1447" actId="478"/>
          <ac:graphicFrameMkLst>
            <pc:docMk/>
            <pc:sldMk cId="2208571937" sldId="1180"/>
            <ac:graphicFrameMk id="4" creationId="{2EEE8107-DEFB-0E23-68F9-047D3045D921}"/>
          </ac:graphicFrameMkLst>
        </pc:graphicFrameChg>
        <pc:graphicFrameChg chg="add mod modGraphic">
          <ac:chgData name="Claus Bo Hansen" userId="162c78eb-a7dd-459f-b903-b1368eda6423" providerId="ADAL" clId="{6F634B94-F62F-483E-8BA6-734A6A181DF7}" dt="2026-02-17T10:41:47.471" v="1982" actId="1076"/>
          <ac:graphicFrameMkLst>
            <pc:docMk/>
            <pc:sldMk cId="2208571937" sldId="1180"/>
            <ac:graphicFrameMk id="5" creationId="{83A9C8F0-F1ED-0A29-8CF7-D6A144F57AB4}"/>
          </ac:graphicFrameMkLst>
        </pc:graphicFrameChg>
      </pc:sldChg>
      <pc:sldChg chg="addSp delSp modSp add mod">
        <pc:chgData name="Claus Bo Hansen" userId="162c78eb-a7dd-459f-b903-b1368eda6423" providerId="ADAL" clId="{6F634B94-F62F-483E-8BA6-734A6A181DF7}" dt="2026-02-17T10:42:22.744" v="1990" actId="14100"/>
        <pc:sldMkLst>
          <pc:docMk/>
          <pc:sldMk cId="562368107" sldId="1181"/>
        </pc:sldMkLst>
        <pc:spChg chg="mod">
          <ac:chgData name="Claus Bo Hansen" userId="162c78eb-a7dd-459f-b903-b1368eda6423" providerId="ADAL" clId="{6F634B94-F62F-483E-8BA6-734A6A181DF7}" dt="2026-02-17T10:07:12.607" v="1689" actId="20577"/>
          <ac:spMkLst>
            <pc:docMk/>
            <pc:sldMk cId="562368107" sldId="1181"/>
            <ac:spMk id="3" creationId="{11183933-C940-8E17-6434-72ECB58BB379}"/>
          </ac:spMkLst>
        </pc:spChg>
        <pc:spChg chg="mod">
          <ac:chgData name="Claus Bo Hansen" userId="162c78eb-a7dd-459f-b903-b1368eda6423" providerId="ADAL" clId="{6F634B94-F62F-483E-8BA6-734A6A181DF7}" dt="2026-02-17T10:06:15.599" v="1612" actId="108"/>
          <ac:spMkLst>
            <pc:docMk/>
            <pc:sldMk cId="562368107" sldId="1181"/>
            <ac:spMk id="11" creationId="{DFE00D37-1648-8804-D1F5-2232C5BD2B7C}"/>
          </ac:spMkLst>
        </pc:spChg>
        <pc:spChg chg="mod">
          <ac:chgData name="Claus Bo Hansen" userId="162c78eb-a7dd-459f-b903-b1368eda6423" providerId="ADAL" clId="{6F634B94-F62F-483E-8BA6-734A6A181DF7}" dt="2026-02-17T10:08:17.139" v="1795" actId="6549"/>
          <ac:spMkLst>
            <pc:docMk/>
            <pc:sldMk cId="562368107" sldId="1181"/>
            <ac:spMk id="12" creationId="{7F5FD05B-391C-737D-5FB6-8C81FC5F0254}"/>
          </ac:spMkLst>
        </pc:spChg>
        <pc:graphicFrameChg chg="del">
          <ac:chgData name="Claus Bo Hansen" userId="162c78eb-a7dd-459f-b903-b1368eda6423" providerId="ADAL" clId="{6F634B94-F62F-483E-8BA6-734A6A181DF7}" dt="2026-02-17T10:04:27.969" v="1603" actId="478"/>
          <ac:graphicFrameMkLst>
            <pc:docMk/>
            <pc:sldMk cId="562368107" sldId="1181"/>
            <ac:graphicFrameMk id="2" creationId="{6F560A84-781E-CD00-A1D7-01945BBAB600}"/>
          </ac:graphicFrameMkLst>
        </pc:graphicFrameChg>
        <pc:graphicFrameChg chg="add mod">
          <ac:chgData name="Claus Bo Hansen" userId="162c78eb-a7dd-459f-b903-b1368eda6423" providerId="ADAL" clId="{6F634B94-F62F-483E-8BA6-734A6A181DF7}" dt="2026-02-17T10:42:20.195" v="1989" actId="14100"/>
          <ac:graphicFrameMkLst>
            <pc:docMk/>
            <pc:sldMk cId="562368107" sldId="1181"/>
            <ac:graphicFrameMk id="4" creationId="{4610C1B1-C301-4C2E-AB29-F29DD7EE5770}"/>
          </ac:graphicFrameMkLst>
        </pc:graphicFrameChg>
        <pc:graphicFrameChg chg="add mod modGraphic">
          <ac:chgData name="Claus Bo Hansen" userId="162c78eb-a7dd-459f-b903-b1368eda6423" providerId="ADAL" clId="{6F634B94-F62F-483E-8BA6-734A6A181DF7}" dt="2026-02-17T10:42:22.744" v="1990" actId="14100"/>
          <ac:graphicFrameMkLst>
            <pc:docMk/>
            <pc:sldMk cId="562368107" sldId="1181"/>
            <ac:graphicFrameMk id="5" creationId="{5698CB90-2A28-EA27-8883-6F9272569AAE}"/>
          </ac:graphicFrameMkLst>
        </pc:graphicFrameChg>
      </pc:sldChg>
      <pc:sldChg chg="del">
        <pc:chgData name="Claus Bo Hansen" userId="162c78eb-a7dd-459f-b903-b1368eda6423" providerId="ADAL" clId="{6F634B94-F62F-483E-8BA6-734A6A181DF7}" dt="2026-02-17T09:20:58.905" v="758" actId="47"/>
        <pc:sldMkLst>
          <pc:docMk/>
          <pc:sldMk cId="4210164300" sldId="1181"/>
        </pc:sldMkLst>
      </pc:sldChg>
      <pc:sldChg chg="addSp delSp modSp add mod">
        <pc:chgData name="Claus Bo Hansen" userId="162c78eb-a7dd-459f-b903-b1368eda6423" providerId="ADAL" clId="{6F634B94-F62F-483E-8BA6-734A6A181DF7}" dt="2026-02-17T10:45:23.160" v="2014" actId="20577"/>
        <pc:sldMkLst>
          <pc:docMk/>
          <pc:sldMk cId="516170074" sldId="1182"/>
        </pc:sldMkLst>
        <pc:spChg chg="add mod">
          <ac:chgData name="Claus Bo Hansen" userId="162c78eb-a7dd-459f-b903-b1368eda6423" providerId="ADAL" clId="{6F634B94-F62F-483E-8BA6-734A6A181DF7}" dt="2026-02-17T10:45:23.160" v="2014" actId="20577"/>
          <ac:spMkLst>
            <pc:docMk/>
            <pc:sldMk cId="516170074" sldId="1182"/>
            <ac:spMk id="8" creationId="{65B81B6E-B6FC-FA25-6207-44C92C83EDC8}"/>
          </ac:spMkLst>
        </pc:spChg>
        <pc:spChg chg="del">
          <ac:chgData name="Claus Bo Hansen" userId="162c78eb-a7dd-459f-b903-b1368eda6423" providerId="ADAL" clId="{6F634B94-F62F-483E-8BA6-734A6A181DF7}" dt="2026-02-17T10:44:09.614" v="1994" actId="478"/>
          <ac:spMkLst>
            <pc:docMk/>
            <pc:sldMk cId="516170074" sldId="1182"/>
            <ac:spMk id="12" creationId="{49D9C591-2A15-3D3D-8AC6-915CBE5F17FF}"/>
          </ac:spMkLst>
        </pc:spChg>
        <pc:graphicFrameChg chg="add mod">
          <ac:chgData name="Claus Bo Hansen" userId="162c78eb-a7dd-459f-b903-b1368eda6423" providerId="ADAL" clId="{6F634B94-F62F-483E-8BA6-734A6A181DF7}" dt="2026-02-17T10:44:33.940" v="1995"/>
          <ac:graphicFrameMkLst>
            <pc:docMk/>
            <pc:sldMk cId="516170074" sldId="1182"/>
            <ac:graphicFrameMk id="2" creationId="{FA3D5DFF-6E1E-1E5E-1F3C-7BDD4A702AFC}"/>
          </ac:graphicFrameMkLst>
        </pc:graphicFrameChg>
        <pc:graphicFrameChg chg="del">
          <ac:chgData name="Claus Bo Hansen" userId="162c78eb-a7dd-459f-b903-b1368eda6423" providerId="ADAL" clId="{6F634B94-F62F-483E-8BA6-734A6A181DF7}" dt="2026-02-17T10:44:04.940" v="1992" actId="478"/>
          <ac:graphicFrameMkLst>
            <pc:docMk/>
            <pc:sldMk cId="516170074" sldId="1182"/>
            <ac:graphicFrameMk id="4" creationId="{86ECFE67-C0C7-717D-F6E2-8BBB08CC4B95}"/>
          </ac:graphicFrameMkLst>
        </pc:graphicFrameChg>
        <pc:graphicFrameChg chg="del">
          <ac:chgData name="Claus Bo Hansen" userId="162c78eb-a7dd-459f-b903-b1368eda6423" providerId="ADAL" clId="{6F634B94-F62F-483E-8BA6-734A6A181DF7}" dt="2026-02-17T10:44:08.326" v="1993" actId="478"/>
          <ac:graphicFrameMkLst>
            <pc:docMk/>
            <pc:sldMk cId="516170074" sldId="1182"/>
            <ac:graphicFrameMk id="5" creationId="{35A7F0BE-5429-928A-08E0-C077F5820DCC}"/>
          </ac:graphicFrameMkLst>
        </pc:graphicFrameChg>
        <pc:graphicFrameChg chg="add mod modGraphic">
          <ac:chgData name="Claus Bo Hansen" userId="162c78eb-a7dd-459f-b903-b1368eda6423" providerId="ADAL" clId="{6F634B94-F62F-483E-8BA6-734A6A181DF7}" dt="2026-02-17T10:45:15.676" v="2004" actId="1076"/>
          <ac:graphicFrameMkLst>
            <pc:docMk/>
            <pc:sldMk cId="516170074" sldId="1182"/>
            <ac:graphicFrameMk id="7" creationId="{A67B0383-5DA9-5E46-40D7-867021BF2613}"/>
          </ac:graphicFrameMkLst>
        </pc:graphicFrameChg>
      </pc:sldChg>
      <pc:sldChg chg="del">
        <pc:chgData name="Claus Bo Hansen" userId="162c78eb-a7dd-459f-b903-b1368eda6423" providerId="ADAL" clId="{6F634B94-F62F-483E-8BA6-734A6A181DF7}" dt="2026-02-17T09:20:59.596" v="759" actId="47"/>
        <pc:sldMkLst>
          <pc:docMk/>
          <pc:sldMk cId="2969549001" sldId="1182"/>
        </pc:sldMkLst>
      </pc:sldChg>
      <pc:sldChg chg="addSp delSp modSp add mod">
        <pc:chgData name="Claus Bo Hansen" userId="162c78eb-a7dd-459f-b903-b1368eda6423" providerId="ADAL" clId="{6F634B94-F62F-483E-8BA6-734A6A181DF7}" dt="2026-02-17T10:47:37.931" v="2027" actId="14100"/>
        <pc:sldMkLst>
          <pc:docMk/>
          <pc:sldMk cId="3567745500" sldId="1183"/>
        </pc:sldMkLst>
        <pc:spChg chg="del">
          <ac:chgData name="Claus Bo Hansen" userId="162c78eb-a7dd-459f-b903-b1368eda6423" providerId="ADAL" clId="{6F634B94-F62F-483E-8BA6-734A6A181DF7}" dt="2026-02-17T10:45:49.637" v="2017" actId="478"/>
          <ac:spMkLst>
            <pc:docMk/>
            <pc:sldMk cId="3567745500" sldId="1183"/>
            <ac:spMk id="3" creationId="{DAD7A46F-5300-0240-EC0E-B7FEB9E45AAA}"/>
          </ac:spMkLst>
        </pc:spChg>
        <pc:spChg chg="add mod">
          <ac:chgData name="Claus Bo Hansen" userId="162c78eb-a7dd-459f-b903-b1368eda6423" providerId="ADAL" clId="{6F634B94-F62F-483E-8BA6-734A6A181DF7}" dt="2026-02-17T10:47:16.704" v="2022"/>
          <ac:spMkLst>
            <pc:docMk/>
            <pc:sldMk cId="3567745500" sldId="1183"/>
            <ac:spMk id="8" creationId="{0C786264-8CF2-A223-4379-C5E1B7983403}"/>
          </ac:spMkLst>
        </pc:spChg>
        <pc:spChg chg="del">
          <ac:chgData name="Claus Bo Hansen" userId="162c78eb-a7dd-459f-b903-b1368eda6423" providerId="ADAL" clId="{6F634B94-F62F-483E-8BA6-734A6A181DF7}" dt="2026-02-17T10:45:53.386" v="2019" actId="478"/>
          <ac:spMkLst>
            <pc:docMk/>
            <pc:sldMk cId="3567745500" sldId="1183"/>
            <ac:spMk id="12" creationId="{1ED2D7DA-A22B-1819-E772-CBA8EC70B57D}"/>
          </ac:spMkLst>
        </pc:spChg>
        <pc:graphicFrameChg chg="add mod">
          <ac:chgData name="Claus Bo Hansen" userId="162c78eb-a7dd-459f-b903-b1368eda6423" providerId="ADAL" clId="{6F634B94-F62F-483E-8BA6-734A6A181DF7}" dt="2026-02-17T10:46:45.875" v="2020"/>
          <ac:graphicFrameMkLst>
            <pc:docMk/>
            <pc:sldMk cId="3567745500" sldId="1183"/>
            <ac:graphicFrameMk id="2" creationId="{ECC88C3A-7CE8-0F3F-E46C-6A97DD52C831}"/>
          </ac:graphicFrameMkLst>
        </pc:graphicFrameChg>
        <pc:graphicFrameChg chg="del">
          <ac:chgData name="Claus Bo Hansen" userId="162c78eb-a7dd-459f-b903-b1368eda6423" providerId="ADAL" clId="{6F634B94-F62F-483E-8BA6-734A6A181DF7}" dt="2026-02-17T10:45:47.319" v="2016" actId="478"/>
          <ac:graphicFrameMkLst>
            <pc:docMk/>
            <pc:sldMk cId="3567745500" sldId="1183"/>
            <ac:graphicFrameMk id="4" creationId="{7E3001FD-9104-554B-587D-3655ECC91E7D}"/>
          </ac:graphicFrameMkLst>
        </pc:graphicFrameChg>
        <pc:graphicFrameChg chg="add mod modGraphic">
          <ac:chgData name="Claus Bo Hansen" userId="162c78eb-a7dd-459f-b903-b1368eda6423" providerId="ADAL" clId="{6F634B94-F62F-483E-8BA6-734A6A181DF7}" dt="2026-02-17T10:47:37.931" v="2027" actId="14100"/>
          <ac:graphicFrameMkLst>
            <pc:docMk/>
            <pc:sldMk cId="3567745500" sldId="1183"/>
            <ac:graphicFrameMk id="5" creationId="{193998E1-F45B-2AD2-7340-BF4148212ED9}"/>
          </ac:graphicFrameMkLst>
        </pc:graphicFrameChg>
        <pc:graphicFrameChg chg="del">
          <ac:chgData name="Claus Bo Hansen" userId="162c78eb-a7dd-459f-b903-b1368eda6423" providerId="ADAL" clId="{6F634B94-F62F-483E-8BA6-734A6A181DF7}" dt="2026-02-17T10:45:51.483" v="2018" actId="478"/>
          <ac:graphicFrameMkLst>
            <pc:docMk/>
            <pc:sldMk cId="3567745500" sldId="1183"/>
            <ac:graphicFrameMk id="7" creationId="{484ACC16-BC5C-1CD2-F8FA-6537901C7D0F}"/>
          </ac:graphicFrameMkLst>
        </pc:graphicFrameChg>
      </pc:sldChg>
      <pc:sldChg chg="addSp delSp modSp add mod">
        <pc:chgData name="Claus Bo Hansen" userId="162c78eb-a7dd-459f-b903-b1368eda6423" providerId="ADAL" clId="{6F634B94-F62F-483E-8BA6-734A6A181DF7}" dt="2026-02-17T10:48:53.083" v="2038" actId="14100"/>
        <pc:sldMkLst>
          <pc:docMk/>
          <pc:sldMk cId="386867933" sldId="1184"/>
        </pc:sldMkLst>
        <pc:spChg chg="del">
          <ac:chgData name="Claus Bo Hansen" userId="162c78eb-a7dd-459f-b903-b1368eda6423" providerId="ADAL" clId="{6F634B94-F62F-483E-8BA6-734A6A181DF7}" dt="2026-02-17T10:48:22.219" v="2030" actId="478"/>
          <ac:spMkLst>
            <pc:docMk/>
            <pc:sldMk cId="386867933" sldId="1184"/>
            <ac:spMk id="3" creationId="{97D73230-8D5E-E800-4E6C-6165AEF6C9C2}"/>
          </ac:spMkLst>
        </pc:spChg>
        <pc:spChg chg="add mod">
          <ac:chgData name="Claus Bo Hansen" userId="162c78eb-a7dd-459f-b903-b1368eda6423" providerId="ADAL" clId="{6F634B94-F62F-483E-8BA6-734A6A181DF7}" dt="2026-02-17T10:48:31.689" v="2034"/>
          <ac:spMkLst>
            <pc:docMk/>
            <pc:sldMk cId="386867933" sldId="1184"/>
            <ac:spMk id="4" creationId="{5D4F8A6C-FB87-3D2A-F763-0247323B6F7C}"/>
          </ac:spMkLst>
        </pc:spChg>
        <pc:spChg chg="del">
          <ac:chgData name="Claus Bo Hansen" userId="162c78eb-a7dd-459f-b903-b1368eda6423" providerId="ADAL" clId="{6F634B94-F62F-483E-8BA6-734A6A181DF7}" dt="2026-02-17T10:48:25.474" v="2033" actId="478"/>
          <ac:spMkLst>
            <pc:docMk/>
            <pc:sldMk cId="386867933" sldId="1184"/>
            <ac:spMk id="12" creationId="{74177BBC-27B4-D6A7-9015-8B84BD7C85A9}"/>
          </ac:spMkLst>
        </pc:spChg>
        <pc:graphicFrameChg chg="del">
          <ac:chgData name="Claus Bo Hansen" userId="162c78eb-a7dd-459f-b903-b1368eda6423" providerId="ADAL" clId="{6F634B94-F62F-483E-8BA6-734A6A181DF7}" dt="2026-02-17T10:48:20.819" v="2029" actId="478"/>
          <ac:graphicFrameMkLst>
            <pc:docMk/>
            <pc:sldMk cId="386867933" sldId="1184"/>
            <ac:graphicFrameMk id="2" creationId="{A25A98E1-0B8D-AA88-4BEC-9D3FE082E5F7}"/>
          </ac:graphicFrameMkLst>
        </pc:graphicFrameChg>
        <pc:graphicFrameChg chg="del modGraphic">
          <ac:chgData name="Claus Bo Hansen" userId="162c78eb-a7dd-459f-b903-b1368eda6423" providerId="ADAL" clId="{6F634B94-F62F-483E-8BA6-734A6A181DF7}" dt="2026-02-17T10:48:23.633" v="2032" actId="478"/>
          <ac:graphicFrameMkLst>
            <pc:docMk/>
            <pc:sldMk cId="386867933" sldId="1184"/>
            <ac:graphicFrameMk id="5" creationId="{251A9E78-4CBC-ACB3-40C9-B467DB551786}"/>
          </ac:graphicFrameMkLst>
        </pc:graphicFrameChg>
        <pc:graphicFrameChg chg="add mod modGraphic">
          <ac:chgData name="Claus Bo Hansen" userId="162c78eb-a7dd-459f-b903-b1368eda6423" providerId="ADAL" clId="{6F634B94-F62F-483E-8BA6-734A6A181DF7}" dt="2026-02-17T10:48:53.083" v="2038" actId="14100"/>
          <ac:graphicFrameMkLst>
            <pc:docMk/>
            <pc:sldMk cId="386867933" sldId="1184"/>
            <ac:graphicFrameMk id="7" creationId="{3A8F307D-F668-9AEF-32CE-1865FD360351}"/>
          </ac:graphicFrameMkLst>
        </pc:graphicFrameChg>
      </pc:sldChg>
      <pc:sldChg chg="del">
        <pc:chgData name="Claus Bo Hansen" userId="162c78eb-a7dd-459f-b903-b1368eda6423" providerId="ADAL" clId="{6F634B94-F62F-483E-8BA6-734A6A181DF7}" dt="2026-02-17T09:21:00.259" v="760" actId="47"/>
        <pc:sldMkLst>
          <pc:docMk/>
          <pc:sldMk cId="3826249676" sldId="1184"/>
        </pc:sldMkLst>
      </pc:sldChg>
      <pc:sldChg chg="del">
        <pc:chgData name="Claus Bo Hansen" userId="162c78eb-a7dd-459f-b903-b1368eda6423" providerId="ADAL" clId="{6F634B94-F62F-483E-8BA6-734A6A181DF7}" dt="2026-02-17T09:20:56.760" v="755" actId="47"/>
        <pc:sldMkLst>
          <pc:docMk/>
          <pc:sldMk cId="239976365" sldId="1185"/>
        </pc:sldMkLst>
      </pc:sldChg>
      <pc:sldChg chg="del">
        <pc:chgData name="Claus Bo Hansen" userId="162c78eb-a7dd-459f-b903-b1368eda6423" providerId="ADAL" clId="{6F634B94-F62F-483E-8BA6-734A6A181DF7}" dt="2026-02-17T09:21:04.059" v="761" actId="47"/>
        <pc:sldMkLst>
          <pc:docMk/>
          <pc:sldMk cId="711322414" sldId="1186"/>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6%2001%20Psykist%20syge/BL_Psykisk%20syge_Frekvenser+Krydstabeller.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6%2001%20Psykist%20syge/BL_Psykisk%20syge_Frekvenser+Krydstabelle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abanalyse.sharepoint.com/Delte%20dokumenter/Analyse/KUNDER/BL/2026%2001%20Psykist%20syge/BL_Psykisk%20syge_Frekvenser+Krydstabelle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https://abanalyse.sharepoint.com/Delte%20dokumenter/Analyse/KUNDER/BL/2026%2001%20Psykist%20syge/BL_Psykisk%20syge_Frekvenser+Krydstabeller.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Figurer!$B$14:$B$18</c:f>
              <c:strCache>
                <c:ptCount val="5"/>
                <c:pt idx="0">
                  <c:v>Hovedstaden</c:v>
                </c:pt>
                <c:pt idx="1">
                  <c:v>Sjælland</c:v>
                </c:pt>
                <c:pt idx="2">
                  <c:v>Syddanmark</c:v>
                </c:pt>
                <c:pt idx="3">
                  <c:v>Midtjylland</c:v>
                </c:pt>
                <c:pt idx="4">
                  <c:v>Nordjylland</c:v>
                </c:pt>
              </c:strCache>
            </c:strRef>
          </c:cat>
          <c:val>
            <c:numRef>
              <c:f>Figurer!$C$14:$C$18</c:f>
              <c:numCache>
                <c:formatCode>0.0</c:formatCode>
                <c:ptCount val="5"/>
                <c:pt idx="0">
                  <c:v>34.1</c:v>
                </c:pt>
                <c:pt idx="1">
                  <c:v>16.899999999999999</c:v>
                </c:pt>
                <c:pt idx="2">
                  <c:v>18.600000000000001</c:v>
                </c:pt>
                <c:pt idx="3">
                  <c:v>19.8</c:v>
                </c:pt>
                <c:pt idx="4">
                  <c:v>10.6</c:v>
                </c:pt>
              </c:numCache>
            </c:numRef>
          </c:val>
          <c:extLst>
            <c:ext xmlns:c16="http://schemas.microsoft.com/office/drawing/2014/chart" uri="{C3380CC4-5D6E-409C-BE32-E72D297353CC}">
              <c16:uniqueId val="{00000000-F277-4C69-8C4C-276BDBBCC283}"/>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 sourceLinked="0"/>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latin typeface="Tahoma" panose="020B0604030504040204" pitchFamily="34" charset="0"/>
          <a:ea typeface="Tahoma" panose="020B0604030504040204" pitchFamily="34" charset="0"/>
          <a:cs typeface="Tahoma" panose="020B0604030504040204" pitchFamily="34" charset="0"/>
        </a:defRPr>
      </a:pPr>
      <a:endParaRPr lang="da-DK"/>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Figurer!$B$169:$B$171</c:f>
              <c:strCache>
                <c:ptCount val="3"/>
                <c:pt idx="0">
                  <c:v>Nej, slet ikke</c:v>
                </c:pt>
                <c:pt idx="1">
                  <c:v>I nogen grad</c:v>
                </c:pt>
                <c:pt idx="2">
                  <c:v>Ja, i tilstrækkelig grad</c:v>
                </c:pt>
              </c:strCache>
            </c:strRef>
          </c:cat>
          <c:val>
            <c:numRef>
              <c:f>Figurer!$C$169:$C$171</c:f>
              <c:numCache>
                <c:formatCode>0.0</c:formatCode>
                <c:ptCount val="3"/>
                <c:pt idx="0">
                  <c:v>31</c:v>
                </c:pt>
                <c:pt idx="1">
                  <c:v>52.9</c:v>
                </c:pt>
                <c:pt idx="2">
                  <c:v>16.2</c:v>
                </c:pt>
              </c:numCache>
            </c:numRef>
          </c:val>
          <c:extLst>
            <c:ext xmlns:c16="http://schemas.microsoft.com/office/drawing/2014/chart" uri="{C3380CC4-5D6E-409C-BE32-E72D297353CC}">
              <c16:uniqueId val="{00000000-9DFF-4B31-9228-9BEBED5D1A26}"/>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Figurer!$B$191:$B$197</c:f>
              <c:strCache>
                <c:ptCount val="7"/>
                <c:pt idx="0">
                  <c:v>Andet</c:v>
                </c:pt>
                <c:pt idx="1">
                  <c:v>Ingen af ovenstående</c:v>
                </c:pt>
                <c:pt idx="2">
                  <c:v>Vold</c:v>
                </c:pt>
                <c:pt idx="3">
                  <c:v>Trusler</c:v>
                </c:pt>
                <c:pt idx="4">
                  <c:v>Lugtgener</c:v>
                </c:pt>
                <c:pt idx="5">
                  <c:v>Påtrængenhed</c:v>
                </c:pt>
                <c:pt idx="6">
                  <c:v>Støj</c:v>
                </c:pt>
              </c:strCache>
            </c:strRef>
          </c:cat>
          <c:val>
            <c:numRef>
              <c:f>Figurer!$C$191:$C$197</c:f>
              <c:numCache>
                <c:formatCode>0.0</c:formatCode>
                <c:ptCount val="7"/>
                <c:pt idx="0">
                  <c:v>3.7</c:v>
                </c:pt>
                <c:pt idx="1">
                  <c:v>48.2</c:v>
                </c:pt>
                <c:pt idx="2">
                  <c:v>4.8</c:v>
                </c:pt>
                <c:pt idx="3">
                  <c:v>11.4</c:v>
                </c:pt>
                <c:pt idx="4">
                  <c:v>13.2</c:v>
                </c:pt>
                <c:pt idx="5">
                  <c:v>16</c:v>
                </c:pt>
                <c:pt idx="6">
                  <c:v>39.299999999999997</c:v>
                </c:pt>
              </c:numCache>
            </c:numRef>
          </c:val>
          <c:extLst>
            <c:ext xmlns:c16="http://schemas.microsoft.com/office/drawing/2014/chart" uri="{C3380CC4-5D6E-409C-BE32-E72D297353CC}">
              <c16:uniqueId val="{00000000-207A-4279-9BFB-66EFABED387B}"/>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Figurer!$B$214:$B$219</c:f>
              <c:strCache>
                <c:ptCount val="6"/>
                <c:pt idx="0">
                  <c:v>Andet</c:v>
                </c:pt>
                <c:pt idx="1">
                  <c:v>Kontaktet anden myndighed</c:v>
                </c:pt>
                <c:pt idx="2">
                  <c:v>Kontaktet pårørende</c:v>
                </c:pt>
                <c:pt idx="3">
                  <c:v>Kontaktet politiet</c:v>
                </c:pt>
                <c:pt idx="4">
                  <c:v>Kontaktet boligorganisation</c:v>
                </c:pt>
                <c:pt idx="5">
                  <c:v>Talt direkte med vedkommende</c:v>
                </c:pt>
              </c:strCache>
            </c:strRef>
          </c:cat>
          <c:val>
            <c:numRef>
              <c:f>Figurer!$C$214:$C$219</c:f>
              <c:numCache>
                <c:formatCode>0.0</c:formatCode>
                <c:ptCount val="6"/>
                <c:pt idx="0">
                  <c:v>23.8</c:v>
                </c:pt>
                <c:pt idx="1">
                  <c:v>8.8000000000000007</c:v>
                </c:pt>
                <c:pt idx="2">
                  <c:v>11.5</c:v>
                </c:pt>
                <c:pt idx="3">
                  <c:v>18.899999999999999</c:v>
                </c:pt>
                <c:pt idx="4">
                  <c:v>31.3</c:v>
                </c:pt>
                <c:pt idx="5">
                  <c:v>42.3</c:v>
                </c:pt>
              </c:numCache>
            </c:numRef>
          </c:val>
          <c:extLst>
            <c:ext xmlns:c16="http://schemas.microsoft.com/office/drawing/2014/chart" uri="{C3380CC4-5D6E-409C-BE32-E72D297353CC}">
              <c16:uniqueId val="{00000000-D555-4BBC-98F4-52CFFDB9FD02}"/>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Figurer!$B$237:$B$239</c:f>
              <c:strCache>
                <c:ptCount val="3"/>
                <c:pt idx="0">
                  <c:v>Nej, slet ikke</c:v>
                </c:pt>
                <c:pt idx="1">
                  <c:v>I nogen grad</c:v>
                </c:pt>
                <c:pt idx="2">
                  <c:v>Ja, problemet er løst</c:v>
                </c:pt>
              </c:strCache>
            </c:strRef>
          </c:cat>
          <c:val>
            <c:numRef>
              <c:f>Figurer!$C$237:$C$239</c:f>
              <c:numCache>
                <c:formatCode>0.0</c:formatCode>
                <c:ptCount val="3"/>
                <c:pt idx="0">
                  <c:v>45.4</c:v>
                </c:pt>
                <c:pt idx="1">
                  <c:v>40.1</c:v>
                </c:pt>
                <c:pt idx="2">
                  <c:v>14.5</c:v>
                </c:pt>
              </c:numCache>
            </c:numRef>
          </c:val>
          <c:extLst>
            <c:ext xmlns:c16="http://schemas.microsoft.com/office/drawing/2014/chart" uri="{C3380CC4-5D6E-409C-BE32-E72D297353CC}">
              <c16:uniqueId val="{00000000-DBCB-48A5-8AEE-CB138C233113}"/>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Figurer!$B$8:$B$11</c:f>
              <c:strCache>
                <c:ptCount val="4"/>
                <c:pt idx="0">
                  <c:v>18-34 år</c:v>
                </c:pt>
                <c:pt idx="1">
                  <c:v>35-49 år</c:v>
                </c:pt>
                <c:pt idx="2">
                  <c:v>50-64 år</c:v>
                </c:pt>
                <c:pt idx="3">
                  <c:v>65 år+</c:v>
                </c:pt>
              </c:strCache>
            </c:strRef>
          </c:cat>
          <c:val>
            <c:numRef>
              <c:f>Figurer!$C$8:$C$11</c:f>
              <c:numCache>
                <c:formatCode>0.0</c:formatCode>
                <c:ptCount val="4"/>
                <c:pt idx="0">
                  <c:v>19</c:v>
                </c:pt>
                <c:pt idx="1">
                  <c:v>17.8</c:v>
                </c:pt>
                <c:pt idx="2">
                  <c:v>24.7</c:v>
                </c:pt>
                <c:pt idx="3">
                  <c:v>38.6</c:v>
                </c:pt>
              </c:numCache>
            </c:numRef>
          </c:val>
          <c:extLst>
            <c:ext xmlns:c16="http://schemas.microsoft.com/office/drawing/2014/chart" uri="{C3380CC4-5D6E-409C-BE32-E72D297353CC}">
              <c16:uniqueId val="{00000000-8114-403A-9CA3-F32FFB71C92F}"/>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 sourceLinked="0"/>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latin typeface="Tahoma" panose="020B0604030504040204" pitchFamily="34" charset="0"/>
          <a:ea typeface="Tahoma" panose="020B0604030504040204" pitchFamily="34" charset="0"/>
          <a:cs typeface="Tahoma" panose="020B0604030504040204" pitchFamily="34" charset="0"/>
        </a:defRPr>
      </a:pPr>
      <a:endParaRPr lang="da-DK"/>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36554205558741"/>
          <c:y val="5.0925925925925923E-2"/>
          <c:w val="0.74499556760702923"/>
          <c:h val="0.83677456984543597"/>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Figurer!$B$3:$B$5</c:f>
              <c:strCache>
                <c:ptCount val="3"/>
                <c:pt idx="0">
                  <c:v>Ikke-binær/andet</c:v>
                </c:pt>
                <c:pt idx="1">
                  <c:v>Mand</c:v>
                </c:pt>
                <c:pt idx="2">
                  <c:v>Kvinde</c:v>
                </c:pt>
              </c:strCache>
            </c:strRef>
          </c:cat>
          <c:val>
            <c:numRef>
              <c:f>Figurer!$C$3:$C$5</c:f>
              <c:numCache>
                <c:formatCode>0.0</c:formatCode>
                <c:ptCount val="3"/>
                <c:pt idx="0">
                  <c:v>0.1</c:v>
                </c:pt>
                <c:pt idx="1">
                  <c:v>39.700000000000003</c:v>
                </c:pt>
                <c:pt idx="2">
                  <c:v>60.2</c:v>
                </c:pt>
              </c:numCache>
            </c:numRef>
          </c:val>
          <c:extLst>
            <c:ext xmlns:c16="http://schemas.microsoft.com/office/drawing/2014/chart" uri="{C3380CC4-5D6E-409C-BE32-E72D297353CC}">
              <c16:uniqueId val="{00000000-DD4A-4E6D-9D70-AA7B633545E3}"/>
            </c:ext>
          </c:extLst>
        </c:ser>
        <c:dLbls>
          <c:showLegendKey val="0"/>
          <c:showVal val="1"/>
          <c:showCatName val="0"/>
          <c:showSerName val="0"/>
          <c:showPercent val="0"/>
          <c:showBubbleSize val="0"/>
        </c:dLbls>
        <c:gapWidth val="150"/>
        <c:axId val="112412928"/>
        <c:axId val="115011584"/>
      </c:barChart>
      <c:catAx>
        <c:axId val="112412928"/>
        <c:scaling>
          <c:orientation val="minMax"/>
        </c:scaling>
        <c:delete val="0"/>
        <c:axPos val="l"/>
        <c:numFmt formatCode="General" sourceLinked="0"/>
        <c:majorTickMark val="out"/>
        <c:minorTickMark val="none"/>
        <c:tickLblPos val="nextTo"/>
        <c:crossAx val="115011584"/>
        <c:crosses val="autoZero"/>
        <c:auto val="1"/>
        <c:lblAlgn val="ctr"/>
        <c:lblOffset val="100"/>
        <c:noMultiLvlLbl val="0"/>
      </c:catAx>
      <c:valAx>
        <c:axId val="115011584"/>
        <c:scaling>
          <c:orientation val="minMax"/>
          <c:min val="0"/>
        </c:scaling>
        <c:delete val="0"/>
        <c:axPos val="b"/>
        <c:majorGridlines>
          <c:spPr>
            <a:ln>
              <a:noFill/>
            </a:ln>
          </c:spPr>
        </c:majorGridlines>
        <c:title>
          <c:tx>
            <c:rich>
              <a:bodyPr/>
              <a:lstStyle/>
              <a:p>
                <a:pPr>
                  <a:defRPr/>
                </a:pPr>
                <a:r>
                  <a:rPr lang="da-DK"/>
                  <a:t>%</a:t>
                </a:r>
              </a:p>
            </c:rich>
          </c:tx>
          <c:layout>
            <c:manualLayout>
              <c:xMode val="edge"/>
              <c:yMode val="edge"/>
              <c:x val="0.94852930883639541"/>
              <c:y val="0.79071741032371046"/>
            </c:manualLayout>
          </c:layout>
          <c:overlay val="0"/>
        </c:title>
        <c:numFmt formatCode="0" sourceLinked="0"/>
        <c:majorTickMark val="out"/>
        <c:minorTickMark val="none"/>
        <c:tickLblPos val="nextTo"/>
        <c:crossAx val="112412928"/>
        <c:crosses val="autoZero"/>
        <c:crossBetween val="between"/>
      </c:valAx>
    </c:plotArea>
    <c:plotVisOnly val="1"/>
    <c:dispBlanksAs val="gap"/>
    <c:showDLblsOverMax val="0"/>
  </c:chart>
  <c:spPr>
    <a:ln>
      <a:noFill/>
    </a:ln>
  </c:spPr>
  <c:txPr>
    <a:bodyPr/>
    <a:lstStyle/>
    <a:p>
      <a:pPr>
        <a:defRPr sz="800">
          <a:latin typeface="Tahoma" panose="020B0604030504040204" pitchFamily="34" charset="0"/>
          <a:ea typeface="Tahoma" panose="020B0604030504040204" pitchFamily="34" charset="0"/>
          <a:cs typeface="Tahoma" panose="020B0604030504040204" pitchFamily="34" charset="0"/>
        </a:defRPr>
      </a:pPr>
      <a:endParaRPr lang="da-DK"/>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Figurer!$B$36:$B$39</c:f>
              <c:strCache>
                <c:ptCount val="4"/>
                <c:pt idx="0">
                  <c:v>Ønsker ikke at svare</c:v>
                </c:pt>
                <c:pt idx="1">
                  <c:v>Ved ikke</c:v>
                </c:pt>
                <c:pt idx="2">
                  <c:v>Nej</c:v>
                </c:pt>
                <c:pt idx="3">
                  <c:v>Ja</c:v>
                </c:pt>
              </c:strCache>
            </c:strRef>
          </c:cat>
          <c:val>
            <c:numRef>
              <c:f>Figurer!$C$36:$C$39</c:f>
              <c:numCache>
                <c:formatCode>0.0</c:formatCode>
                <c:ptCount val="4"/>
                <c:pt idx="0">
                  <c:v>1.4</c:v>
                </c:pt>
                <c:pt idx="1">
                  <c:v>1.8</c:v>
                </c:pt>
                <c:pt idx="2">
                  <c:v>68.2</c:v>
                </c:pt>
                <c:pt idx="3">
                  <c:v>28.6</c:v>
                </c:pt>
              </c:numCache>
            </c:numRef>
          </c:val>
          <c:extLst>
            <c:ext xmlns:c16="http://schemas.microsoft.com/office/drawing/2014/chart" uri="{C3380CC4-5D6E-409C-BE32-E72D297353CC}">
              <c16:uniqueId val="{00000000-9966-486F-986C-BF5F43BEA0E7}"/>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Figurer!$B$58:$B$61</c:f>
              <c:strCache>
                <c:ptCount val="4"/>
                <c:pt idx="0">
                  <c:v>Ønsker ikke at svare</c:v>
                </c:pt>
                <c:pt idx="1">
                  <c:v>Ved ikke</c:v>
                </c:pt>
                <c:pt idx="2">
                  <c:v>Nej</c:v>
                </c:pt>
                <c:pt idx="3">
                  <c:v>Ja</c:v>
                </c:pt>
              </c:strCache>
            </c:strRef>
          </c:cat>
          <c:val>
            <c:numRef>
              <c:f>Figurer!$C$58:$C$61</c:f>
              <c:numCache>
                <c:formatCode>0.0</c:formatCode>
                <c:ptCount val="4"/>
                <c:pt idx="0">
                  <c:v>1.4</c:v>
                </c:pt>
                <c:pt idx="1">
                  <c:v>2.5</c:v>
                </c:pt>
                <c:pt idx="2">
                  <c:v>75.599999999999994</c:v>
                </c:pt>
                <c:pt idx="3">
                  <c:v>20.5</c:v>
                </c:pt>
              </c:numCache>
            </c:numRef>
          </c:val>
          <c:extLst>
            <c:ext xmlns:c16="http://schemas.microsoft.com/office/drawing/2014/chart" uri="{C3380CC4-5D6E-409C-BE32-E72D297353CC}">
              <c16:uniqueId val="{00000000-9250-470F-B7C0-9D750B17E612}"/>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Figurer!$B$81:$B$83</c:f>
              <c:strCache>
                <c:ptCount val="3"/>
                <c:pt idx="0">
                  <c:v>Nej, Slet ikke</c:v>
                </c:pt>
                <c:pt idx="1">
                  <c:v>I nogen grad</c:v>
                </c:pt>
                <c:pt idx="2">
                  <c:v>Ja, i tilstrækkelig grad</c:v>
                </c:pt>
              </c:strCache>
            </c:strRef>
          </c:cat>
          <c:val>
            <c:numRef>
              <c:f>Figurer!$C$81:$C$83</c:f>
              <c:numCache>
                <c:formatCode>0.0</c:formatCode>
                <c:ptCount val="3"/>
                <c:pt idx="0">
                  <c:v>16.5</c:v>
                </c:pt>
                <c:pt idx="1">
                  <c:v>55.7</c:v>
                </c:pt>
                <c:pt idx="2">
                  <c:v>27.8</c:v>
                </c:pt>
              </c:numCache>
            </c:numRef>
          </c:val>
          <c:extLst>
            <c:ext xmlns:c16="http://schemas.microsoft.com/office/drawing/2014/chart" uri="{C3380CC4-5D6E-409C-BE32-E72D297353CC}">
              <c16:uniqueId val="{00000000-1BFD-4E95-A2A4-AFBC13495447}"/>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Figurer!$B$103:$B$105</c:f>
              <c:strCache>
                <c:ptCount val="3"/>
                <c:pt idx="0">
                  <c:v>Ønsker ikke at svare</c:v>
                </c:pt>
                <c:pt idx="1">
                  <c:v>Nej / Ved ikke</c:v>
                </c:pt>
                <c:pt idx="2">
                  <c:v>Ja</c:v>
                </c:pt>
              </c:strCache>
            </c:strRef>
          </c:cat>
          <c:val>
            <c:numRef>
              <c:f>Figurer!$C$103:$C$105</c:f>
              <c:numCache>
                <c:formatCode>0.0</c:formatCode>
                <c:ptCount val="3"/>
                <c:pt idx="0">
                  <c:v>1</c:v>
                </c:pt>
                <c:pt idx="1">
                  <c:v>55.5</c:v>
                </c:pt>
                <c:pt idx="2">
                  <c:v>43.5</c:v>
                </c:pt>
              </c:numCache>
            </c:numRef>
          </c:val>
          <c:extLst>
            <c:ext xmlns:c16="http://schemas.microsoft.com/office/drawing/2014/chart" uri="{C3380CC4-5D6E-409C-BE32-E72D297353CC}">
              <c16:uniqueId val="{00000000-CBA0-4D77-BF7C-DC7FBA73602D}"/>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Figurer!$B$126:$B$129</c:f>
              <c:strCache>
                <c:ptCount val="4"/>
                <c:pt idx="0">
                  <c:v>Ved ikke</c:v>
                </c:pt>
                <c:pt idx="1">
                  <c:v>Nej, slet ikke</c:v>
                </c:pt>
                <c:pt idx="2">
                  <c:v>I nogen grad</c:v>
                </c:pt>
                <c:pt idx="3">
                  <c:v>Ja, i tilstrækkelig grad</c:v>
                </c:pt>
              </c:strCache>
            </c:strRef>
          </c:cat>
          <c:val>
            <c:numRef>
              <c:f>Figurer!$C$126:$C$129</c:f>
              <c:numCache>
                <c:formatCode>0.0</c:formatCode>
                <c:ptCount val="4"/>
                <c:pt idx="0">
                  <c:v>24.7</c:v>
                </c:pt>
                <c:pt idx="1">
                  <c:v>19.600000000000001</c:v>
                </c:pt>
                <c:pt idx="2">
                  <c:v>40.6</c:v>
                </c:pt>
                <c:pt idx="3">
                  <c:v>15.1</c:v>
                </c:pt>
              </c:numCache>
            </c:numRef>
          </c:val>
          <c:extLst>
            <c:ext xmlns:c16="http://schemas.microsoft.com/office/drawing/2014/chart" uri="{C3380CC4-5D6E-409C-BE32-E72D297353CC}">
              <c16:uniqueId val="{00000000-BA39-4B02-B6FE-6533B38B28F0}"/>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Figurer!$B$148:$B$153</c:f>
              <c:strCache>
                <c:ptCount val="6"/>
                <c:pt idx="0">
                  <c:v>Andet</c:v>
                </c:pt>
                <c:pt idx="1">
                  <c:v>Nej, har ikke taget initiativ</c:v>
                </c:pt>
                <c:pt idx="2">
                  <c:v>Ja, kontaktet pårørende</c:v>
                </c:pt>
                <c:pt idx="3">
                  <c:v>Ja, kontaktet boligorganisation</c:v>
                </c:pt>
                <c:pt idx="4">
                  <c:v>Ja, kontaktet kommunen/myndighed</c:v>
                </c:pt>
                <c:pt idx="5">
                  <c:v>Ja, har talt med vedkommende</c:v>
                </c:pt>
              </c:strCache>
            </c:strRef>
          </c:cat>
          <c:val>
            <c:numRef>
              <c:f>Figurer!$C$148:$C$153</c:f>
              <c:numCache>
                <c:formatCode>0.0</c:formatCode>
                <c:ptCount val="6"/>
                <c:pt idx="0">
                  <c:v>4.5999999999999996</c:v>
                </c:pt>
                <c:pt idx="1">
                  <c:v>52.1</c:v>
                </c:pt>
                <c:pt idx="2">
                  <c:v>7.1</c:v>
                </c:pt>
                <c:pt idx="3">
                  <c:v>7.5</c:v>
                </c:pt>
                <c:pt idx="4">
                  <c:v>8</c:v>
                </c:pt>
                <c:pt idx="5">
                  <c:v>30.1</c:v>
                </c:pt>
              </c:numCache>
            </c:numRef>
          </c:val>
          <c:extLst>
            <c:ext xmlns:c16="http://schemas.microsoft.com/office/drawing/2014/chart" uri="{C3380CC4-5D6E-409C-BE32-E72D297353CC}">
              <c16:uniqueId val="{00000000-AF3E-4282-8467-FCD2EBC484CE}"/>
            </c:ext>
          </c:extLst>
        </c:ser>
        <c:dLbls>
          <c:showLegendKey val="0"/>
          <c:showVal val="0"/>
          <c:showCatName val="0"/>
          <c:showSerName val="0"/>
          <c:showPercent val="0"/>
          <c:showBubbleSize val="0"/>
        </c:dLbls>
        <c:gapWidth val="182"/>
        <c:axId val="1951391535"/>
        <c:axId val="1951396815"/>
      </c:barChart>
      <c:catAx>
        <c:axId val="1951391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6815"/>
        <c:crosses val="autoZero"/>
        <c:auto val="1"/>
        <c:lblAlgn val="ctr"/>
        <c:lblOffset val="100"/>
        <c:noMultiLvlLbl val="0"/>
      </c:catAx>
      <c:valAx>
        <c:axId val="1951396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951391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B6817-2458-4B11-A64C-DB43A397EBD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E326D51-AF80-494A-B5B4-2EA5EDDA7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0A762D1-86F5-477B-AB1D-204CB5BE118F}"/>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5" name="Pladsholder til sidefod 4">
            <a:extLst>
              <a:ext uri="{FF2B5EF4-FFF2-40B4-BE49-F238E27FC236}">
                <a16:creationId xmlns:a16="http://schemas.microsoft.com/office/drawing/2014/main" id="{DD7798CC-29CB-4657-8E18-AD2814A8D8C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C2929BB-6BFC-4D01-96C2-14EE6C8F1672}"/>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1587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F5F2DD-B696-4D80-8DE8-99C340A5886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367E6C6-54FD-4C1E-B7D0-53A202B0E021}"/>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4F7D69-F654-4D50-B114-DF2CCB13D9D8}"/>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5" name="Pladsholder til sidefod 4">
            <a:extLst>
              <a:ext uri="{FF2B5EF4-FFF2-40B4-BE49-F238E27FC236}">
                <a16:creationId xmlns:a16="http://schemas.microsoft.com/office/drawing/2014/main" id="{C3846C42-BF85-45DF-8171-A6E90C8F69E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681CD3FA-ED12-4611-A1A4-871A3CC5EB25}"/>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91425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992871-B1DA-4249-9C25-92E092309B3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9F80102-5EA3-4333-B4FC-1A8D2D117829}"/>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4C34272-ED1E-4A36-8508-3612CCA430B5}"/>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5" name="Pladsholder til sidefod 4">
            <a:extLst>
              <a:ext uri="{FF2B5EF4-FFF2-40B4-BE49-F238E27FC236}">
                <a16:creationId xmlns:a16="http://schemas.microsoft.com/office/drawing/2014/main" id="{645933AF-43E2-4F5F-AFEC-CCA4D147AE59}"/>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8E1CFC55-7A27-4DC9-91CC-EABCF80E78C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23610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731D7-D3D9-4C21-90E0-F3CCB3024BA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AEBB326-B727-4A8F-A04F-3E1EB562F7EF}"/>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23C573-5974-4A98-8BB6-CD6157294E03}"/>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5" name="Pladsholder til sidefod 4">
            <a:extLst>
              <a:ext uri="{FF2B5EF4-FFF2-40B4-BE49-F238E27FC236}">
                <a16:creationId xmlns:a16="http://schemas.microsoft.com/office/drawing/2014/main" id="{8FECDF48-9971-4ECB-963F-86B4D269E18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4EF11F8A-BE73-48C3-BE56-21B4F9852969}"/>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0820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6CDF8-CB43-408E-A11A-B948BC11DBC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5F73B26-BCAC-451A-9E6D-72051916AD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BFB7DEB2-2086-4EC2-8919-E8CCA2759920}"/>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5" name="Pladsholder til sidefod 4">
            <a:extLst>
              <a:ext uri="{FF2B5EF4-FFF2-40B4-BE49-F238E27FC236}">
                <a16:creationId xmlns:a16="http://schemas.microsoft.com/office/drawing/2014/main" id="{2545A70B-20EB-463A-AC03-3D8C06B00111}"/>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2BCAF839-42FF-40F9-9E5D-DF633B6FA180}"/>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256810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2D3BB-18DA-4CE7-834E-49043239DD3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D7CE45E-C52A-4C9D-9BDE-9F3A59912B3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D4BC8C3-C451-4FE3-AC1F-BB7BC1924726}"/>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BA71252-6A8F-49E7-8029-58FF854B892E}"/>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6" name="Pladsholder til sidefod 5">
            <a:extLst>
              <a:ext uri="{FF2B5EF4-FFF2-40B4-BE49-F238E27FC236}">
                <a16:creationId xmlns:a16="http://schemas.microsoft.com/office/drawing/2014/main" id="{5D7CA414-430A-466F-9250-7737FCC5BCF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8D28E5AA-74B5-4849-9B6D-A2567F3AC79F}"/>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49759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9640-F78D-4EE3-85E5-D45D15E12AF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1ECC593-8829-489E-82E9-75BF852EC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05A8B9D9-E404-4E1C-BE54-53E6EF088315}"/>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6EDE0C9-B149-4D15-8722-7ABCAADEB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5A6AA615-4664-4774-8147-BD0A5189D369}"/>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79D7603-038D-45D3-ACF5-C94641EF6D51}"/>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8" name="Pladsholder til sidefod 7">
            <a:extLst>
              <a:ext uri="{FF2B5EF4-FFF2-40B4-BE49-F238E27FC236}">
                <a16:creationId xmlns:a16="http://schemas.microsoft.com/office/drawing/2014/main" id="{DD495483-4A01-4D41-B34F-E41BCDFE9A72}"/>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F62CD8A7-BF6C-4F47-8B6C-27A1F53C204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97299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76366-7DC9-4994-B770-1D4A7C8195E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A84C4A4-E2A4-4005-AE84-5BDD204506E1}"/>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4" name="Pladsholder til sidefod 3">
            <a:extLst>
              <a:ext uri="{FF2B5EF4-FFF2-40B4-BE49-F238E27FC236}">
                <a16:creationId xmlns:a16="http://schemas.microsoft.com/office/drawing/2014/main" id="{F4741A0D-B250-4571-BC6D-A987FBD3CFA9}"/>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B2415C59-ABC7-4CDE-AAB8-1FEFE885F34E}"/>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82841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8482452-3C78-4F11-9D69-62936FA4B16B}"/>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3" name="Pladsholder til sidefod 2">
            <a:extLst>
              <a:ext uri="{FF2B5EF4-FFF2-40B4-BE49-F238E27FC236}">
                <a16:creationId xmlns:a16="http://schemas.microsoft.com/office/drawing/2014/main" id="{3A8C0FC1-3F64-4C80-B07E-6F20DFE20156}"/>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A89D6599-C6C5-49AA-8F05-F52541C7D53A}"/>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28167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DE6A6-E668-4016-9387-17CF3811DD9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A991E32-CA14-4766-9AED-57D98F6A1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D3ABE6B-274D-4071-9281-3EEB4FF8B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9C5F8C41-5225-4D27-A62D-0007F51D17EB}"/>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6" name="Pladsholder til sidefod 5">
            <a:extLst>
              <a:ext uri="{FF2B5EF4-FFF2-40B4-BE49-F238E27FC236}">
                <a16:creationId xmlns:a16="http://schemas.microsoft.com/office/drawing/2014/main" id="{1B5F9C23-C1E6-4EC1-987F-7D2CCC839216}"/>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AA28C37E-3702-4C8B-B76D-F5D21A24201B}"/>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10005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195C3-C235-4804-940B-4F0EA3055A1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4709509-FABF-4313-89B7-4B5E8F8AB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5A41D1A6-2542-46FC-AD31-80E31B798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EAF1908A-7D90-421D-9BCB-1471800E3FA3}"/>
              </a:ext>
            </a:extLst>
          </p:cNvPr>
          <p:cNvSpPr>
            <a:spLocks noGrp="1"/>
          </p:cNvSpPr>
          <p:nvPr>
            <p:ph type="dt" sz="half" idx="10"/>
          </p:nvPr>
        </p:nvSpPr>
        <p:spPr/>
        <p:txBody>
          <a:bodyPr/>
          <a:lstStyle/>
          <a:p>
            <a:fld id="{61903842-5BC2-4FEB-950C-E5CDCB0CB405}" type="datetimeFigureOut">
              <a:rPr lang="da-DK" smtClean="0"/>
              <a:t>17-02-2026</a:t>
            </a:fld>
            <a:endParaRPr lang="da-DK" dirty="0"/>
          </a:p>
        </p:txBody>
      </p:sp>
      <p:sp>
        <p:nvSpPr>
          <p:cNvPr id="6" name="Pladsholder til sidefod 5">
            <a:extLst>
              <a:ext uri="{FF2B5EF4-FFF2-40B4-BE49-F238E27FC236}">
                <a16:creationId xmlns:a16="http://schemas.microsoft.com/office/drawing/2014/main" id="{B4C0C9AF-2CC5-479D-AFAF-A6E6043434A7}"/>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4FD3C248-1888-4D01-8B8C-DFDACB3FEF91}"/>
              </a:ext>
            </a:extLst>
          </p:cNvPr>
          <p:cNvSpPr>
            <a:spLocks noGrp="1"/>
          </p:cNvSpPr>
          <p:nvPr>
            <p:ph type="sldNum" sz="quarter" idx="12"/>
          </p:nvPr>
        </p:nvSpPr>
        <p:spPr/>
        <p:txBody>
          <a:bodyPr/>
          <a:lstStyle/>
          <a:p>
            <a:fld id="{7B759F8B-B767-4533-83A0-3D6076A31B0D}" type="slidenum">
              <a:rPr lang="da-DK" smtClean="0"/>
              <a:t>‹nr.›</a:t>
            </a:fld>
            <a:endParaRPr lang="da-DK" dirty="0"/>
          </a:p>
        </p:txBody>
      </p:sp>
    </p:spTree>
    <p:extLst>
      <p:ext uri="{BB962C8B-B14F-4D97-AF65-F5344CB8AC3E}">
        <p14:creationId xmlns:p14="http://schemas.microsoft.com/office/powerpoint/2010/main" val="39492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61EF00C-1066-4794-A520-386B5E7413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7C82C4-057A-43B2-B719-BA6F16DCE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1E5C95-84AF-439C-B145-347B6587C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03842-5BC2-4FEB-950C-E5CDCB0CB405}" type="datetimeFigureOut">
              <a:rPr lang="da-DK" smtClean="0"/>
              <a:t>17-02-2026</a:t>
            </a:fld>
            <a:endParaRPr lang="da-DK" dirty="0"/>
          </a:p>
        </p:txBody>
      </p:sp>
      <p:sp>
        <p:nvSpPr>
          <p:cNvPr id="5" name="Pladsholder til sidefod 4">
            <a:extLst>
              <a:ext uri="{FF2B5EF4-FFF2-40B4-BE49-F238E27FC236}">
                <a16:creationId xmlns:a16="http://schemas.microsoft.com/office/drawing/2014/main" id="{CBE0B101-AED0-446F-952E-9D9DC07BE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C44B3E33-CF46-407A-B239-493ADA0F5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59F8B-B767-4533-83A0-3D6076A31B0D}" type="slidenum">
              <a:rPr lang="da-DK" smtClean="0"/>
              <a:t>‹nr.›</a:t>
            </a:fld>
            <a:endParaRPr lang="da-DK" dirty="0"/>
          </a:p>
        </p:txBody>
      </p:sp>
    </p:spTree>
    <p:extLst>
      <p:ext uri="{BB962C8B-B14F-4D97-AF65-F5344CB8AC3E}">
        <p14:creationId xmlns:p14="http://schemas.microsoft.com/office/powerpoint/2010/main" val="319233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emf"/><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F3BEF19D-E8B7-8727-6599-544180A28D58}"/>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745"/>
                    </a14:imgEffect>
                    <a14:imgEffect>
                      <a14:saturation sat="0"/>
                    </a14:imgEffect>
                    <a14:imgEffect>
                      <a14:brightnessContrast bright="-40000" contrast="-40000"/>
                    </a14:imgEffect>
                  </a14:imgLayer>
                </a14:imgProps>
              </a:ext>
            </a:extLst>
          </a:blip>
          <a:srcRect l="14334" t="413" b="368"/>
          <a:stretch/>
        </p:blipFill>
        <p:spPr>
          <a:xfrm>
            <a:off x="0" y="-1"/>
            <a:ext cx="6462834" cy="6858001"/>
          </a:xfrm>
          <a:prstGeom prst="rect">
            <a:avLst/>
          </a:prstGeom>
        </p:spPr>
      </p:pic>
      <p:pic>
        <p:nvPicPr>
          <p:cNvPr id="3" name="Billede 2">
            <a:extLst>
              <a:ext uri="{FF2B5EF4-FFF2-40B4-BE49-F238E27FC236}">
                <a16:creationId xmlns:a16="http://schemas.microsoft.com/office/drawing/2014/main" id="{46947BC8-E0AE-EAB6-38E5-9DF51D502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253" y="261938"/>
            <a:ext cx="987672" cy="833437"/>
          </a:xfrm>
          <a:prstGeom prst="rect">
            <a:avLst/>
          </a:prstGeom>
        </p:spPr>
      </p:pic>
      <p:sp>
        <p:nvSpPr>
          <p:cNvPr id="4" name="Tekstfelt 3">
            <a:extLst>
              <a:ext uri="{FF2B5EF4-FFF2-40B4-BE49-F238E27FC236}">
                <a16:creationId xmlns:a16="http://schemas.microsoft.com/office/drawing/2014/main" id="{D0830A98-9C64-3826-F48B-C9782B1CF275}"/>
              </a:ext>
            </a:extLst>
          </p:cNvPr>
          <p:cNvSpPr txBox="1"/>
          <p:nvPr/>
        </p:nvSpPr>
        <p:spPr>
          <a:xfrm>
            <a:off x="7488715" y="3429000"/>
            <a:ext cx="2723181" cy="1138773"/>
          </a:xfrm>
          <a:prstGeom prst="rect">
            <a:avLst/>
          </a:prstGeom>
          <a:noFill/>
        </p:spPr>
        <p:txBody>
          <a:bodyPr wrap="none" rtlCol="0">
            <a:spAutoFit/>
          </a:bodyPr>
          <a:lstStyle/>
          <a:p>
            <a:r>
              <a:rPr lang="da-DK" sz="3600" dirty="0">
                <a:solidFill>
                  <a:schemeClr val="accent2"/>
                </a:solidFill>
                <a:latin typeface="Tahoma" panose="020B0604030504040204" pitchFamily="34" charset="0"/>
                <a:ea typeface="Tahoma" panose="020B0604030504040204" pitchFamily="34" charset="0"/>
                <a:cs typeface="Tahoma" panose="020B0604030504040204" pitchFamily="34" charset="0"/>
              </a:rPr>
              <a:t>Psykisk syge</a:t>
            </a:r>
          </a:p>
          <a:p>
            <a:endParaRPr lang="da-DK" sz="12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r>
              <a:rPr lang="da-DK"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Februar 2026</a:t>
            </a:r>
          </a:p>
        </p:txBody>
      </p:sp>
      <p:pic>
        <p:nvPicPr>
          <p:cNvPr id="5" name="Billede 4">
            <a:extLst>
              <a:ext uri="{FF2B5EF4-FFF2-40B4-BE49-F238E27FC236}">
                <a16:creationId xmlns:a16="http://schemas.microsoft.com/office/drawing/2014/main" id="{0B289626-8A61-42BA-AAFA-0A3AC995BCE2}"/>
              </a:ext>
            </a:extLst>
          </p:cNvPr>
          <p:cNvPicPr>
            <a:picLocks noChangeAspect="1"/>
          </p:cNvPicPr>
          <p:nvPr/>
        </p:nvPicPr>
        <p:blipFill rotWithShape="1">
          <a:blip r:embed="rId5"/>
          <a:srcRect l="6737" t="10073" r="6706" b="7124"/>
          <a:stretch/>
        </p:blipFill>
        <p:spPr>
          <a:xfrm>
            <a:off x="717176" y="4885764"/>
            <a:ext cx="2321859" cy="1039907"/>
          </a:xfrm>
          <a:prstGeom prst="rect">
            <a:avLst/>
          </a:prstGeom>
        </p:spPr>
      </p:pic>
      <p:pic>
        <p:nvPicPr>
          <p:cNvPr id="6" name="Billede 5" descr="BL.png">
            <a:extLst>
              <a:ext uri="{FF2B5EF4-FFF2-40B4-BE49-F238E27FC236}">
                <a16:creationId xmlns:a16="http://schemas.microsoft.com/office/drawing/2014/main" id="{9D0D3C20-49B5-5E76-93A8-49CD2BBECF2D}"/>
              </a:ext>
            </a:extLst>
          </p:cNvPr>
          <p:cNvPicPr>
            <a:picLocks noChangeAspect="1"/>
          </p:cNvPicPr>
          <p:nvPr/>
        </p:nvPicPr>
        <p:blipFill>
          <a:blip r:embed="rId6" cstate="print"/>
          <a:stretch>
            <a:fillRect/>
          </a:stretch>
        </p:blipFill>
        <p:spPr>
          <a:xfrm>
            <a:off x="7488715" y="4673711"/>
            <a:ext cx="2282136" cy="1464011"/>
          </a:xfrm>
          <a:prstGeom prst="rect">
            <a:avLst/>
          </a:prstGeom>
        </p:spPr>
      </p:pic>
    </p:spTree>
    <p:extLst>
      <p:ext uri="{BB962C8B-B14F-4D97-AF65-F5344CB8AC3E}">
        <p14:creationId xmlns:p14="http://schemas.microsoft.com/office/powerpoint/2010/main" val="134963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D30B-46D1-9872-FC96-29D18420A5B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6276361-DE1D-1113-9D2A-DCD3CEEA7802}"/>
              </a:ext>
            </a:extLst>
          </p:cNvPr>
          <p:cNvSpPr txBox="1"/>
          <p:nvPr/>
        </p:nvSpPr>
        <p:spPr>
          <a:xfrm>
            <a:off x="8579" y="1583869"/>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indtryk af, at vedkommende får den nødvendige hjælp og støtte.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47DFF6F5-5A11-05B3-396D-210FD393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BAC5B11B-5D0A-B2D1-EBA3-5AECDCAB175E}"/>
              </a:ext>
            </a:extLst>
          </p:cNvPr>
          <p:cNvSpPr txBox="1"/>
          <p:nvPr/>
        </p:nvSpPr>
        <p:spPr>
          <a:xfrm>
            <a:off x="2265654" y="6325745"/>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indtryk af, at vedkommende får den nødvendige hjælp og støtte?</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15,1 % af deltagerne tror, at den . (n=438)</a:t>
            </a:r>
          </a:p>
        </p:txBody>
      </p:sp>
      <p:sp>
        <p:nvSpPr>
          <p:cNvPr id="13" name="Pladsholder til diasnummer 2">
            <a:extLst>
              <a:ext uri="{FF2B5EF4-FFF2-40B4-BE49-F238E27FC236}">
                <a16:creationId xmlns:a16="http://schemas.microsoft.com/office/drawing/2014/main" id="{CEAFF5AB-5974-C0A9-2928-EA4848A221D1}"/>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10</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EA8FE3BC-A170-0298-73C8-77CC90818844}"/>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74E6D49E-4441-800B-8B5D-DC987E818B80}"/>
              </a:ext>
            </a:extLst>
          </p:cNvPr>
          <p:cNvSpPr/>
          <p:nvPr/>
        </p:nvSpPr>
        <p:spPr>
          <a:xfrm>
            <a:off x="0" y="1"/>
            <a:ext cx="2027238" cy="1365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5. Har du indtryk af, at vedkommende får den nødvendige hjælp og støtte?</a:t>
            </a:r>
          </a:p>
        </p:txBody>
      </p:sp>
      <p:pic>
        <p:nvPicPr>
          <p:cNvPr id="9" name="Billede 8" descr="BL.png">
            <a:extLst>
              <a:ext uri="{FF2B5EF4-FFF2-40B4-BE49-F238E27FC236}">
                <a16:creationId xmlns:a16="http://schemas.microsoft.com/office/drawing/2014/main" id="{8BE5836D-F612-A6E9-F907-CF6B4CBC402E}"/>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B6FBF519-365F-470B-956A-B1A3FE52CF24}"/>
              </a:ext>
            </a:extLst>
          </p:cNvPr>
          <p:cNvGraphicFramePr>
            <a:graphicFrameLocks/>
          </p:cNvGraphicFramePr>
          <p:nvPr>
            <p:extLst>
              <p:ext uri="{D42A27DB-BD31-4B8C-83A1-F6EECF244321}">
                <p14:modId xmlns:p14="http://schemas.microsoft.com/office/powerpoint/2010/main" val="2916285432"/>
              </p:ext>
            </p:extLst>
          </p:nvPr>
        </p:nvGraphicFramePr>
        <p:xfrm>
          <a:off x="2265654" y="405314"/>
          <a:ext cx="9118868" cy="4299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84084D95-A75E-5447-6C5E-EFD4C0F7D052}"/>
              </a:ext>
            </a:extLst>
          </p:cNvPr>
          <p:cNvGraphicFramePr>
            <a:graphicFrameLocks noGrp="1"/>
          </p:cNvGraphicFramePr>
          <p:nvPr>
            <p:extLst>
              <p:ext uri="{D42A27DB-BD31-4B8C-83A1-F6EECF244321}">
                <p14:modId xmlns:p14="http://schemas.microsoft.com/office/powerpoint/2010/main" val="4218746049"/>
              </p:ext>
            </p:extLst>
          </p:nvPr>
        </p:nvGraphicFramePr>
        <p:xfrm>
          <a:off x="230604" y="4888563"/>
          <a:ext cx="11153916" cy="1308222"/>
        </p:xfrm>
        <a:graphic>
          <a:graphicData uri="http://schemas.openxmlformats.org/drawingml/2006/table">
            <a:tbl>
              <a:tblPr/>
              <a:tblGrid>
                <a:gridCol w="3607842">
                  <a:extLst>
                    <a:ext uri="{9D8B030D-6E8A-4147-A177-3AD203B41FA5}">
                      <a16:colId xmlns:a16="http://schemas.microsoft.com/office/drawing/2014/main" val="3808311213"/>
                    </a:ext>
                  </a:extLst>
                </a:gridCol>
                <a:gridCol w="568268">
                  <a:extLst>
                    <a:ext uri="{9D8B030D-6E8A-4147-A177-3AD203B41FA5}">
                      <a16:colId xmlns:a16="http://schemas.microsoft.com/office/drawing/2014/main" val="136252685"/>
                    </a:ext>
                  </a:extLst>
                </a:gridCol>
                <a:gridCol w="634346">
                  <a:extLst>
                    <a:ext uri="{9D8B030D-6E8A-4147-A177-3AD203B41FA5}">
                      <a16:colId xmlns:a16="http://schemas.microsoft.com/office/drawing/2014/main" val="3072722159"/>
                    </a:ext>
                  </a:extLst>
                </a:gridCol>
                <a:gridCol w="634346">
                  <a:extLst>
                    <a:ext uri="{9D8B030D-6E8A-4147-A177-3AD203B41FA5}">
                      <a16:colId xmlns:a16="http://schemas.microsoft.com/office/drawing/2014/main" val="1765206821"/>
                    </a:ext>
                  </a:extLst>
                </a:gridCol>
                <a:gridCol w="634346">
                  <a:extLst>
                    <a:ext uri="{9D8B030D-6E8A-4147-A177-3AD203B41FA5}">
                      <a16:colId xmlns:a16="http://schemas.microsoft.com/office/drawing/2014/main" val="3854458447"/>
                    </a:ext>
                  </a:extLst>
                </a:gridCol>
                <a:gridCol w="634346">
                  <a:extLst>
                    <a:ext uri="{9D8B030D-6E8A-4147-A177-3AD203B41FA5}">
                      <a16:colId xmlns:a16="http://schemas.microsoft.com/office/drawing/2014/main" val="559455570"/>
                    </a:ext>
                  </a:extLst>
                </a:gridCol>
                <a:gridCol w="634346">
                  <a:extLst>
                    <a:ext uri="{9D8B030D-6E8A-4147-A177-3AD203B41FA5}">
                      <a16:colId xmlns:a16="http://schemas.microsoft.com/office/drawing/2014/main" val="3484096729"/>
                    </a:ext>
                  </a:extLst>
                </a:gridCol>
                <a:gridCol w="634346">
                  <a:extLst>
                    <a:ext uri="{9D8B030D-6E8A-4147-A177-3AD203B41FA5}">
                      <a16:colId xmlns:a16="http://schemas.microsoft.com/office/drawing/2014/main" val="680051554"/>
                    </a:ext>
                  </a:extLst>
                </a:gridCol>
                <a:gridCol w="634346">
                  <a:extLst>
                    <a:ext uri="{9D8B030D-6E8A-4147-A177-3AD203B41FA5}">
                      <a16:colId xmlns:a16="http://schemas.microsoft.com/office/drawing/2014/main" val="835078067"/>
                    </a:ext>
                  </a:extLst>
                </a:gridCol>
                <a:gridCol w="634346">
                  <a:extLst>
                    <a:ext uri="{9D8B030D-6E8A-4147-A177-3AD203B41FA5}">
                      <a16:colId xmlns:a16="http://schemas.microsoft.com/office/drawing/2014/main" val="3424495126"/>
                    </a:ext>
                  </a:extLst>
                </a:gridCol>
                <a:gridCol w="634346">
                  <a:extLst>
                    <a:ext uri="{9D8B030D-6E8A-4147-A177-3AD203B41FA5}">
                      <a16:colId xmlns:a16="http://schemas.microsoft.com/office/drawing/2014/main" val="1055942771"/>
                    </a:ext>
                  </a:extLst>
                </a:gridCol>
                <a:gridCol w="634346">
                  <a:extLst>
                    <a:ext uri="{9D8B030D-6E8A-4147-A177-3AD203B41FA5}">
                      <a16:colId xmlns:a16="http://schemas.microsoft.com/office/drawing/2014/main" val="954057125"/>
                    </a:ext>
                  </a:extLst>
                </a:gridCol>
                <a:gridCol w="634346">
                  <a:extLst>
                    <a:ext uri="{9D8B030D-6E8A-4147-A177-3AD203B41FA5}">
                      <a16:colId xmlns:a16="http://schemas.microsoft.com/office/drawing/2014/main" val="3977275385"/>
                    </a:ext>
                  </a:extLst>
                </a:gridCol>
              </a:tblGrid>
              <a:tr h="373777">
                <a:tc>
                  <a:txBody>
                    <a:bodyPr/>
                    <a:lstStyle/>
                    <a:p>
                      <a:pPr algn="l" fontAlgn="b">
                        <a:buNone/>
                      </a:pPr>
                      <a:r>
                        <a:rPr lang="da-DK" sz="800" b="1" i="0" u="none" strike="noStrike" dirty="0">
                          <a:solidFill>
                            <a:srgbClr val="000000"/>
                          </a:solidFill>
                          <a:effectLst/>
                          <a:latin typeface="Aptos Narrow" panose="020B0004020202020204" pitchFamily="34" charset="0"/>
                        </a:rPr>
                        <a:t>5 Har du indtryk af, at vedkommende får den nødvendige hjælp og støtte?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027961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 i tilstrækkelig grad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14,1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357412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43,9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41,3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537875"/>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Nej, slet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15,5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8647085"/>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25,0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4142898"/>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647568"/>
                  </a:ext>
                </a:extLst>
              </a:tr>
            </a:tbl>
          </a:graphicData>
        </a:graphic>
      </p:graphicFrame>
    </p:spTree>
    <p:extLst>
      <p:ext uri="{BB962C8B-B14F-4D97-AF65-F5344CB8AC3E}">
        <p14:creationId xmlns:p14="http://schemas.microsoft.com/office/powerpoint/2010/main" val="182968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9299-7D8D-AEE5-A5CC-81894FE42599}"/>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BF38CA29-61AA-2E3E-6503-039F8FDC5BEF}"/>
              </a:ext>
            </a:extLst>
          </p:cNvPr>
          <p:cNvSpPr txBox="1"/>
          <p:nvPr/>
        </p:nvSpPr>
        <p:spPr>
          <a:xfrm>
            <a:off x="-4880" y="1427200"/>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selv har tager kontakt til vedkommende med psykiske lidelser.</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626A162E-1D73-81F2-31FB-5018107C4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A960320D-5E08-7A56-4C8A-BC882A85FA82}"/>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selv taget initiativ til at hjælpe vedkommende? (sæt gerne flere krydser)</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30,1 % af deltagerne selv har taget kontakt til vedkommende med psykisk lidelser. (n=438)</a:t>
            </a:r>
          </a:p>
        </p:txBody>
      </p:sp>
      <p:sp>
        <p:nvSpPr>
          <p:cNvPr id="13" name="Pladsholder til diasnummer 2">
            <a:extLst>
              <a:ext uri="{FF2B5EF4-FFF2-40B4-BE49-F238E27FC236}">
                <a16:creationId xmlns:a16="http://schemas.microsoft.com/office/drawing/2014/main" id="{454EE7BC-F6B6-3311-59D1-217DE5DF9CC0}"/>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11</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EA75A08A-23D6-2935-07F1-E3C4F61A7F11}"/>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1DA330F6-4925-0ED2-5438-A1D09742A26A}"/>
              </a:ext>
            </a:extLst>
          </p:cNvPr>
          <p:cNvSpPr/>
          <p:nvPr/>
        </p:nvSpPr>
        <p:spPr>
          <a:xfrm>
            <a:off x="-4880" y="0"/>
            <a:ext cx="2027238" cy="1118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6. Har du selv taget initiativ til at hjælpe vedkommende?</a:t>
            </a:r>
          </a:p>
        </p:txBody>
      </p:sp>
      <p:pic>
        <p:nvPicPr>
          <p:cNvPr id="9" name="Billede 8" descr="BL.png">
            <a:extLst>
              <a:ext uri="{FF2B5EF4-FFF2-40B4-BE49-F238E27FC236}">
                <a16:creationId xmlns:a16="http://schemas.microsoft.com/office/drawing/2014/main" id="{8C59C621-29F0-E6C2-F92E-30BAA4C9BD1F}"/>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CA11B7B9-19AD-4F79-A2DA-EF859E1263FB}"/>
              </a:ext>
            </a:extLst>
          </p:cNvPr>
          <p:cNvGraphicFramePr>
            <a:graphicFrameLocks/>
          </p:cNvGraphicFramePr>
          <p:nvPr>
            <p:extLst>
              <p:ext uri="{D42A27DB-BD31-4B8C-83A1-F6EECF244321}">
                <p14:modId xmlns:p14="http://schemas.microsoft.com/office/powerpoint/2010/main" val="2553442240"/>
              </p:ext>
            </p:extLst>
          </p:nvPr>
        </p:nvGraphicFramePr>
        <p:xfrm>
          <a:off x="2310064" y="435393"/>
          <a:ext cx="9005636" cy="38237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2DED19F7-AC88-24EB-8EFF-B2B6AE024504}"/>
              </a:ext>
            </a:extLst>
          </p:cNvPr>
          <p:cNvGraphicFramePr>
            <a:graphicFrameLocks noGrp="1"/>
          </p:cNvGraphicFramePr>
          <p:nvPr>
            <p:extLst>
              <p:ext uri="{D42A27DB-BD31-4B8C-83A1-F6EECF244321}">
                <p14:modId xmlns:p14="http://schemas.microsoft.com/office/powerpoint/2010/main" val="799353013"/>
              </p:ext>
            </p:extLst>
          </p:nvPr>
        </p:nvGraphicFramePr>
        <p:xfrm>
          <a:off x="308807" y="4567442"/>
          <a:ext cx="10928689" cy="1646491"/>
        </p:xfrm>
        <a:graphic>
          <a:graphicData uri="http://schemas.openxmlformats.org/drawingml/2006/table">
            <a:tbl>
              <a:tblPr/>
              <a:tblGrid>
                <a:gridCol w="3534989">
                  <a:extLst>
                    <a:ext uri="{9D8B030D-6E8A-4147-A177-3AD203B41FA5}">
                      <a16:colId xmlns:a16="http://schemas.microsoft.com/office/drawing/2014/main" val="4252263026"/>
                    </a:ext>
                  </a:extLst>
                </a:gridCol>
                <a:gridCol w="556793">
                  <a:extLst>
                    <a:ext uri="{9D8B030D-6E8A-4147-A177-3AD203B41FA5}">
                      <a16:colId xmlns:a16="http://schemas.microsoft.com/office/drawing/2014/main" val="1917167697"/>
                    </a:ext>
                  </a:extLst>
                </a:gridCol>
                <a:gridCol w="621537">
                  <a:extLst>
                    <a:ext uri="{9D8B030D-6E8A-4147-A177-3AD203B41FA5}">
                      <a16:colId xmlns:a16="http://schemas.microsoft.com/office/drawing/2014/main" val="3917615272"/>
                    </a:ext>
                  </a:extLst>
                </a:gridCol>
                <a:gridCol w="621537">
                  <a:extLst>
                    <a:ext uri="{9D8B030D-6E8A-4147-A177-3AD203B41FA5}">
                      <a16:colId xmlns:a16="http://schemas.microsoft.com/office/drawing/2014/main" val="3756313258"/>
                    </a:ext>
                  </a:extLst>
                </a:gridCol>
                <a:gridCol w="621537">
                  <a:extLst>
                    <a:ext uri="{9D8B030D-6E8A-4147-A177-3AD203B41FA5}">
                      <a16:colId xmlns:a16="http://schemas.microsoft.com/office/drawing/2014/main" val="3968709831"/>
                    </a:ext>
                  </a:extLst>
                </a:gridCol>
                <a:gridCol w="621537">
                  <a:extLst>
                    <a:ext uri="{9D8B030D-6E8A-4147-A177-3AD203B41FA5}">
                      <a16:colId xmlns:a16="http://schemas.microsoft.com/office/drawing/2014/main" val="1720701123"/>
                    </a:ext>
                  </a:extLst>
                </a:gridCol>
                <a:gridCol w="621537">
                  <a:extLst>
                    <a:ext uri="{9D8B030D-6E8A-4147-A177-3AD203B41FA5}">
                      <a16:colId xmlns:a16="http://schemas.microsoft.com/office/drawing/2014/main" val="2996646059"/>
                    </a:ext>
                  </a:extLst>
                </a:gridCol>
                <a:gridCol w="621537">
                  <a:extLst>
                    <a:ext uri="{9D8B030D-6E8A-4147-A177-3AD203B41FA5}">
                      <a16:colId xmlns:a16="http://schemas.microsoft.com/office/drawing/2014/main" val="3715910217"/>
                    </a:ext>
                  </a:extLst>
                </a:gridCol>
                <a:gridCol w="621537">
                  <a:extLst>
                    <a:ext uri="{9D8B030D-6E8A-4147-A177-3AD203B41FA5}">
                      <a16:colId xmlns:a16="http://schemas.microsoft.com/office/drawing/2014/main" val="4083148188"/>
                    </a:ext>
                  </a:extLst>
                </a:gridCol>
                <a:gridCol w="621537">
                  <a:extLst>
                    <a:ext uri="{9D8B030D-6E8A-4147-A177-3AD203B41FA5}">
                      <a16:colId xmlns:a16="http://schemas.microsoft.com/office/drawing/2014/main" val="937119014"/>
                    </a:ext>
                  </a:extLst>
                </a:gridCol>
                <a:gridCol w="621537">
                  <a:extLst>
                    <a:ext uri="{9D8B030D-6E8A-4147-A177-3AD203B41FA5}">
                      <a16:colId xmlns:a16="http://schemas.microsoft.com/office/drawing/2014/main" val="2381811079"/>
                    </a:ext>
                  </a:extLst>
                </a:gridCol>
                <a:gridCol w="621537">
                  <a:extLst>
                    <a:ext uri="{9D8B030D-6E8A-4147-A177-3AD203B41FA5}">
                      <a16:colId xmlns:a16="http://schemas.microsoft.com/office/drawing/2014/main" val="1544714905"/>
                    </a:ext>
                  </a:extLst>
                </a:gridCol>
                <a:gridCol w="621537">
                  <a:extLst>
                    <a:ext uri="{9D8B030D-6E8A-4147-A177-3AD203B41FA5}">
                      <a16:colId xmlns:a16="http://schemas.microsoft.com/office/drawing/2014/main" val="136020178"/>
                    </a:ext>
                  </a:extLst>
                </a:gridCol>
              </a:tblGrid>
              <a:tr h="338268">
                <a:tc>
                  <a:txBody>
                    <a:bodyPr/>
                    <a:lstStyle/>
                    <a:p>
                      <a:pPr algn="l" fontAlgn="b">
                        <a:buNone/>
                      </a:pPr>
                      <a:r>
                        <a:rPr lang="da-DK" sz="800" b="1" i="0" u="none" strike="noStrike" dirty="0">
                          <a:solidFill>
                            <a:srgbClr val="000000"/>
                          </a:solidFill>
                          <a:effectLst/>
                          <a:latin typeface="Aptos Narrow" panose="020B0004020202020204" pitchFamily="34" charset="0"/>
                        </a:rPr>
                        <a:t>6 Har du selv taget initiativ til hjælp?</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117821"/>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 har talt med vedkommende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dirty="0">
                          <a:solidFill>
                            <a:srgbClr val="000000"/>
                          </a:solidFill>
                          <a:effectLst/>
                          <a:latin typeface="Aptos Narrow" panose="020B0004020202020204" pitchFamily="34" charset="0"/>
                        </a:rPr>
                        <a:t>30,4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513838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 kontaktet kommunen/myndighed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6,8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2132277"/>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 kontaktet pårørende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6759681"/>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 kontaktet boligorganisation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287503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Nej, har ikke taget initiativ</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50,7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5016356"/>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Andet</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4,7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6134831"/>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0643720"/>
                  </a:ext>
                </a:extLst>
              </a:tr>
            </a:tbl>
          </a:graphicData>
        </a:graphic>
      </p:graphicFrame>
    </p:spTree>
    <p:extLst>
      <p:ext uri="{BB962C8B-B14F-4D97-AF65-F5344CB8AC3E}">
        <p14:creationId xmlns:p14="http://schemas.microsoft.com/office/powerpoint/2010/main" val="105970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B4516-637C-BF6A-F328-6DF443DD8F82}"/>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6AD708FB-20A0-D359-9227-6F693394D508}"/>
              </a:ext>
            </a:extLst>
          </p:cNvPr>
          <p:cNvSpPr txBox="1"/>
          <p:nvPr/>
        </p:nvSpPr>
        <p:spPr>
          <a:xfrm>
            <a:off x="-4880" y="1427200"/>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selv har tager kontakt til vedkommende med psykiske lidelser.</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76B0EB0F-D392-0948-595D-1F76BF9E5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43092DB0-D2D4-BCBD-D533-762BEF9978B0}"/>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12</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B359F085-821F-9F2A-416B-DF5CEB05E0F1}"/>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ECCD38BC-86EE-BF90-1A30-713F95AAD74E}"/>
              </a:ext>
            </a:extLst>
          </p:cNvPr>
          <p:cNvSpPr/>
          <p:nvPr/>
        </p:nvSpPr>
        <p:spPr>
          <a:xfrm>
            <a:off x="-4880" y="0"/>
            <a:ext cx="2027238" cy="11189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6. Har du selv taget initiativ til at hjælpe vedkommende?</a:t>
            </a:r>
          </a:p>
        </p:txBody>
      </p:sp>
      <p:pic>
        <p:nvPicPr>
          <p:cNvPr id="9" name="Billede 8" descr="BL.png">
            <a:extLst>
              <a:ext uri="{FF2B5EF4-FFF2-40B4-BE49-F238E27FC236}">
                <a16:creationId xmlns:a16="http://schemas.microsoft.com/office/drawing/2014/main" id="{32A9286D-3FAE-20D2-747A-40795858D198}"/>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7" name="Tabel 6">
            <a:extLst>
              <a:ext uri="{FF2B5EF4-FFF2-40B4-BE49-F238E27FC236}">
                <a16:creationId xmlns:a16="http://schemas.microsoft.com/office/drawing/2014/main" id="{A67B0383-5DA9-5E46-40D7-867021BF2613}"/>
              </a:ext>
            </a:extLst>
          </p:cNvPr>
          <p:cNvGraphicFramePr>
            <a:graphicFrameLocks noGrp="1"/>
          </p:cNvGraphicFramePr>
          <p:nvPr>
            <p:extLst>
              <p:ext uri="{D42A27DB-BD31-4B8C-83A1-F6EECF244321}">
                <p14:modId xmlns:p14="http://schemas.microsoft.com/office/powerpoint/2010/main" val="858645292"/>
              </p:ext>
            </p:extLst>
          </p:nvPr>
        </p:nvGraphicFramePr>
        <p:xfrm>
          <a:off x="2409131" y="1251284"/>
          <a:ext cx="8244832" cy="4503520"/>
        </p:xfrm>
        <a:graphic>
          <a:graphicData uri="http://schemas.openxmlformats.org/drawingml/2006/table">
            <a:tbl>
              <a:tblPr/>
              <a:tblGrid>
                <a:gridCol w="8244832">
                  <a:extLst>
                    <a:ext uri="{9D8B030D-6E8A-4147-A177-3AD203B41FA5}">
                      <a16:colId xmlns:a16="http://schemas.microsoft.com/office/drawing/2014/main" val="3137563946"/>
                    </a:ext>
                  </a:extLst>
                </a:gridCol>
              </a:tblGrid>
              <a:tr h="129005">
                <a:tc>
                  <a:txBody>
                    <a:bodyPr/>
                    <a:lstStyle/>
                    <a:p>
                      <a:pPr algn="l" fontAlgn="b">
                        <a:buNone/>
                      </a:pPr>
                      <a:r>
                        <a:rPr lang="da-DK" sz="1000" b="1" i="0" u="none" strike="noStrike" dirty="0">
                          <a:solidFill>
                            <a:srgbClr val="000000"/>
                          </a:solidFill>
                          <a:effectLst/>
                          <a:latin typeface="Aptos Narrow" panose="020B0004020202020204" pitchFamily="34" charset="0"/>
                        </a:rPr>
                        <a:t>6. Har du selv taget initiativ til at hjælpe vedkommende?</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1668167"/>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De bor i en blok hvor der er opsyn, med forskellige handicap.</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9578582"/>
                  </a:ext>
                </a:extLst>
              </a:tr>
              <a:tr h="233499">
                <a:tc>
                  <a:txBody>
                    <a:bodyPr/>
                    <a:lstStyle/>
                    <a:p>
                      <a:pPr algn="l" fontAlgn="b">
                        <a:buNone/>
                      </a:pPr>
                      <a:r>
                        <a:rPr lang="da-DK" sz="1000" b="0" i="0" u="none" strike="noStrike" dirty="0">
                          <a:solidFill>
                            <a:srgbClr val="000000"/>
                          </a:solidFill>
                          <a:effectLst/>
                          <a:latin typeface="Aptos Narrow" panose="020B0004020202020204" pitchFamily="34" charset="0"/>
                        </a:rPr>
                        <a:t>De virker til at klare det fint trods evt. psykiske udfordringer. De har en partner og de virker til at have det godt sammen. De er heller ikke åbner for kontakt.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6006523"/>
                  </a:ext>
                </a:extLst>
              </a:tr>
              <a:tr h="129005">
                <a:tc>
                  <a:txBody>
                    <a:bodyPr/>
                    <a:lstStyle/>
                    <a:p>
                      <a:pPr algn="l" fontAlgn="b">
                        <a:buNone/>
                      </a:pPr>
                      <a:r>
                        <a:rPr lang="da-DK" sz="1000" b="0" i="0" u="none" strike="noStrike">
                          <a:solidFill>
                            <a:srgbClr val="000000"/>
                          </a:solidFill>
                          <a:effectLst/>
                          <a:latin typeface="Aptos Narrow" panose="020B0004020202020204" pitchFamily="34" charset="0"/>
                        </a:rPr>
                        <a:t>Dem der bor ved siden af ham. Har kontaktet boligorganisationen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9093419"/>
                  </a:ext>
                </a:extLst>
              </a:tr>
              <a:tr h="129005">
                <a:tc>
                  <a:txBody>
                    <a:bodyPr/>
                    <a:lstStyle/>
                    <a:p>
                      <a:pPr algn="l" fontAlgn="b">
                        <a:buNone/>
                      </a:pPr>
                      <a:r>
                        <a:rPr lang="da-DK" sz="1000" b="0" i="0" u="none" strike="noStrike">
                          <a:solidFill>
                            <a:srgbClr val="000000"/>
                          </a:solidFill>
                          <a:effectLst/>
                          <a:latin typeface="Aptos Narrow" panose="020B0004020202020204" pitchFamily="34" charset="0"/>
                        </a:rPr>
                        <a:t>Det er et autistcenter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924202"/>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Han har spurgt mig om </a:t>
                      </a:r>
                      <a:r>
                        <a:rPr lang="da-DK" sz="1000" b="0" i="0" u="none" strike="noStrike" dirty="0" err="1">
                          <a:solidFill>
                            <a:srgbClr val="000000"/>
                          </a:solidFill>
                          <a:effectLst/>
                          <a:latin typeface="Aptos Narrow" panose="020B0004020202020204" pitchFamily="34" charset="0"/>
                        </a:rPr>
                        <a:t>hjy</a:t>
                      </a:r>
                      <a:endParaRPr lang="da-DK" sz="1000" b="0" i="0" u="none" strike="noStrike" dirty="0">
                        <a:solidFill>
                          <a:srgbClr val="000000"/>
                        </a:solidFill>
                        <a:effectLst/>
                        <a:latin typeface="Aptos Narrow" panose="020B0004020202020204" pitchFamily="34" charset="0"/>
                      </a:endParaRP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884693"/>
                  </a:ext>
                </a:extLst>
              </a:tr>
              <a:tr h="129005">
                <a:tc>
                  <a:txBody>
                    <a:bodyPr/>
                    <a:lstStyle/>
                    <a:p>
                      <a:pPr algn="l" fontAlgn="b">
                        <a:buNone/>
                      </a:pPr>
                      <a:r>
                        <a:rPr lang="da-DK" sz="1000" b="0" i="0" u="none" strike="noStrike">
                          <a:solidFill>
                            <a:srgbClr val="000000"/>
                          </a:solidFill>
                          <a:effectLst/>
                          <a:latin typeface="Aptos Narrow" panose="020B0004020202020204" pitchFamily="34" charset="0"/>
                        </a:rPr>
                        <a:t>Har gjort alt hvad der står i min magt.</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1970699"/>
                  </a:ext>
                </a:extLst>
              </a:tr>
              <a:tr h="233499">
                <a:tc>
                  <a:txBody>
                    <a:bodyPr/>
                    <a:lstStyle/>
                    <a:p>
                      <a:pPr algn="l" fontAlgn="b">
                        <a:buNone/>
                      </a:pPr>
                      <a:r>
                        <a:rPr lang="da-DK" sz="1000" b="0" i="0" u="none" strike="noStrike" dirty="0">
                          <a:solidFill>
                            <a:srgbClr val="000000"/>
                          </a:solidFill>
                          <a:effectLst/>
                          <a:latin typeface="Aptos Narrow" panose="020B0004020202020204" pitchFamily="34" charset="0"/>
                        </a:rPr>
                        <a:t>Har ikke spurgt om jeg kan gøre noget for ham, men bedt ham om at tage hørebøffer på når han spiller musik om natten i perioder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7135228"/>
                  </a:ext>
                </a:extLst>
              </a:tr>
              <a:tr h="129005">
                <a:tc>
                  <a:txBody>
                    <a:bodyPr/>
                    <a:lstStyle/>
                    <a:p>
                      <a:pPr algn="l" fontAlgn="b">
                        <a:buNone/>
                      </a:pPr>
                      <a:r>
                        <a:rPr lang="da-DK" sz="1000" b="0" i="0" u="none" strike="noStrike">
                          <a:solidFill>
                            <a:srgbClr val="000000"/>
                          </a:solidFill>
                          <a:effectLst/>
                          <a:latin typeface="Aptos Narrow" panose="020B0004020202020204" pitchFamily="34" charset="0"/>
                        </a:rPr>
                        <a:t>Hjulpet med indkøb</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4434699"/>
                  </a:ext>
                </a:extLst>
              </a:tr>
              <a:tr h="129005">
                <a:tc>
                  <a:txBody>
                    <a:bodyPr/>
                    <a:lstStyle/>
                    <a:p>
                      <a:pPr algn="l" fontAlgn="b">
                        <a:buNone/>
                      </a:pPr>
                      <a:r>
                        <a:rPr lang="da-DK" sz="1000" b="0" i="0" u="none" strike="noStrike">
                          <a:solidFill>
                            <a:srgbClr val="000000"/>
                          </a:solidFill>
                          <a:effectLst/>
                          <a:latin typeface="Aptos Narrow" panose="020B0004020202020204" pitchFamily="34" charset="0"/>
                        </a:rPr>
                        <a:t>Hun er agressiv og skriver mærkelige breve, som hun kommer i vores postkasser</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4310608"/>
                  </a:ext>
                </a:extLst>
              </a:tr>
              <a:tr h="129005">
                <a:tc>
                  <a:txBody>
                    <a:bodyPr/>
                    <a:lstStyle/>
                    <a:p>
                      <a:pPr algn="l" fontAlgn="b">
                        <a:buNone/>
                      </a:pPr>
                      <a:r>
                        <a:rPr lang="da-DK" sz="1000" b="0" i="0" u="none" strike="noStrike">
                          <a:solidFill>
                            <a:srgbClr val="000000"/>
                          </a:solidFill>
                          <a:effectLst/>
                          <a:latin typeface="Aptos Narrow" panose="020B0004020202020204" pitchFamily="34" charset="0"/>
                        </a:rPr>
                        <a:t>Jeg er formand for vores almene afdeling, og vi har ansat to sociale viceværter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4097358"/>
                  </a:ext>
                </a:extLst>
              </a:tr>
              <a:tr h="1051089">
                <a:tc>
                  <a:txBody>
                    <a:bodyPr/>
                    <a:lstStyle/>
                    <a:p>
                      <a:pPr algn="l" fontAlgn="b">
                        <a:buNone/>
                      </a:pPr>
                      <a:r>
                        <a:rPr lang="da-DK" sz="1000" b="0" i="0" u="none" strike="noStrike" dirty="0">
                          <a:solidFill>
                            <a:srgbClr val="000000"/>
                          </a:solidFill>
                          <a:effectLst/>
                          <a:latin typeface="Aptos Narrow" panose="020B0004020202020204" pitchFamily="34" charset="0"/>
                        </a:rPr>
                        <a:t>Jeg er medlem af afdelingsbestyrelsen og har drøftet sagen under punktet "Evt." - men det er generelt vanskeligt at sikre psykiske sårbare den rette støtte og hjælp i hverdagen, f.eks. på et bosted eller i psykiatrien over en længere periode, især når der er tale om flere problemstillinger på en gang, heriblandt både psykisk sygdom, misbrug, overtrædelse af ordensreglement (f.eks. lugt- og støjgener, misligholdelse af lejemålet eller utryghedsskabende adfærd) mv. I yderste konsekvens kan psykisk sårbare få opsagt deres lejemål, hvis der er gentagne alvorlige problemer og flere naboer indgiver en fælles klage til den juridiske afdeling i boligorganisationen eller beboerklagenævnet - men det er en langvarig proces og der skal som regel meget til. Psykisk sårbare borgere med misbrugsproblemer kan i nogle tilfælde have meget vanskeligt ved at overholde ordensreglementet, hvilket desværre til tider medfører bl.a. støjgener, forringer livskvaliteten for deres nærmeste naboer og fordrive de beboere, der godt kan finde ud af at overholde ordensreglementet.</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700715"/>
                  </a:ext>
                </a:extLst>
              </a:tr>
              <a:tr h="347023">
                <a:tc>
                  <a:txBody>
                    <a:bodyPr/>
                    <a:lstStyle/>
                    <a:p>
                      <a:pPr algn="l" fontAlgn="b">
                        <a:buNone/>
                      </a:pPr>
                      <a:r>
                        <a:rPr lang="da-DK" sz="1000" b="0" i="0" u="none" strike="noStrike" dirty="0">
                          <a:solidFill>
                            <a:srgbClr val="000000"/>
                          </a:solidFill>
                          <a:effectLst/>
                          <a:latin typeface="Aptos Narrow" panose="020B0004020202020204" pitchFamily="34" charset="0"/>
                        </a:rPr>
                        <a:t>Pågældende spillede høj musik hver aften og nat indtil tidlig morgen, MEGET irriterende og imod reglementet ( ro fra </a:t>
                      </a:r>
                      <a:r>
                        <a:rPr lang="da-DK" sz="1000" b="0" i="0" u="none" strike="noStrike" dirty="0" err="1">
                          <a:solidFill>
                            <a:srgbClr val="000000"/>
                          </a:solidFill>
                          <a:effectLst/>
                          <a:latin typeface="Aptos Narrow" panose="020B0004020202020204" pitchFamily="34" charset="0"/>
                        </a:rPr>
                        <a:t>kl</a:t>
                      </a:r>
                      <a:r>
                        <a:rPr lang="da-DK" sz="1000" b="0" i="0" u="none" strike="noStrike" dirty="0">
                          <a:solidFill>
                            <a:srgbClr val="000000"/>
                          </a:solidFill>
                          <a:effectLst/>
                          <a:latin typeface="Aptos Narrow" panose="020B0004020202020204" pitchFamily="34" charset="0"/>
                        </a:rPr>
                        <a:t> 22 ). Så jeg anbefalede hende at købe "hørebøffer", da hun så kunne spille lige så tosset hun ville. Men det fortsatte bare. Heldigvis flyttede hun.</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420728"/>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Snakker når vi mødes</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24460"/>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snakket, når vi mødes</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2050480"/>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Taler jævnligt med vedkommende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32052"/>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Taler med vedkommende engang imellem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7999861"/>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Talt helt almindeligt med personen </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817733"/>
                  </a:ext>
                </a:extLst>
              </a:tr>
              <a:tr h="233499">
                <a:tc>
                  <a:txBody>
                    <a:bodyPr/>
                    <a:lstStyle/>
                    <a:p>
                      <a:pPr algn="l" fontAlgn="b">
                        <a:buNone/>
                      </a:pPr>
                      <a:r>
                        <a:rPr lang="da-DK" sz="1000" b="0" i="0" u="none" strike="noStrike" dirty="0">
                          <a:solidFill>
                            <a:srgbClr val="000000"/>
                          </a:solidFill>
                          <a:effectLst/>
                          <a:latin typeface="Aptos Narrow" panose="020B0004020202020204" pitchFamily="34" charset="0"/>
                        </a:rPr>
                        <a:t>ved kontakt blev der sagt at Jeg var syg i hovedet og skulle holde mig væk fra hans område for han havde styr på sine ting</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9397051"/>
                  </a:ext>
                </a:extLst>
              </a:tr>
              <a:tr h="129005">
                <a:tc>
                  <a:txBody>
                    <a:bodyPr/>
                    <a:lstStyle/>
                    <a:p>
                      <a:pPr algn="l" fontAlgn="b">
                        <a:buNone/>
                      </a:pPr>
                      <a:r>
                        <a:rPr lang="da-DK" sz="1000" b="0" i="0" u="none" strike="noStrike" dirty="0">
                          <a:solidFill>
                            <a:srgbClr val="000000"/>
                          </a:solidFill>
                          <a:effectLst/>
                          <a:latin typeface="Aptos Narrow" panose="020B0004020202020204" pitchFamily="34" charset="0"/>
                        </a:rPr>
                        <a:t>Vi taler om de løst og fast som en normal samtale</a:t>
                      </a:r>
                    </a:p>
                  </a:txBody>
                  <a:tcPr marL="6450" marR="6450" marT="64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9142166"/>
                  </a:ext>
                </a:extLst>
              </a:tr>
            </a:tbl>
          </a:graphicData>
        </a:graphic>
      </p:graphicFrame>
      <p:sp>
        <p:nvSpPr>
          <p:cNvPr id="8" name="Tekstfelt 7">
            <a:extLst>
              <a:ext uri="{FF2B5EF4-FFF2-40B4-BE49-F238E27FC236}">
                <a16:creationId xmlns:a16="http://schemas.microsoft.com/office/drawing/2014/main" id="{65B81B6E-B6FC-FA25-6207-44C92C83EDC8}"/>
              </a:ext>
            </a:extLst>
          </p:cNvPr>
          <p:cNvSpPr txBox="1"/>
          <p:nvPr/>
        </p:nvSpPr>
        <p:spPr>
          <a:xfrm>
            <a:off x="2430379" y="338026"/>
            <a:ext cx="1979195" cy="369332"/>
          </a:xfrm>
          <a:prstGeom prst="rect">
            <a:avLst/>
          </a:prstGeom>
          <a:noFill/>
        </p:spPr>
        <p:txBody>
          <a:bodyPr wrap="square" rtlCol="0">
            <a:spAutoFit/>
          </a:bodyPr>
          <a:lstStyle/>
          <a:p>
            <a:r>
              <a:rPr lang="da-DK" dirty="0"/>
              <a:t>Åbne svar</a:t>
            </a:r>
          </a:p>
        </p:txBody>
      </p:sp>
    </p:spTree>
    <p:extLst>
      <p:ext uri="{BB962C8B-B14F-4D97-AF65-F5344CB8AC3E}">
        <p14:creationId xmlns:p14="http://schemas.microsoft.com/office/powerpoint/2010/main" val="51617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A3152-3C40-6B03-7713-3B17F92A506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23D7031D-A15D-F813-3B27-751DDA7F7217}"/>
              </a:ext>
            </a:extLst>
          </p:cNvPr>
          <p:cNvSpPr txBox="1"/>
          <p:nvPr/>
        </p:nvSpPr>
        <p:spPr>
          <a:xfrm>
            <a:off x="-4880" y="1571579"/>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deltagerens henvendelse/indsats har gjort en forskel  for vedkommende med psykiske lidelser.</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A95DB149-1926-D8B9-5950-F8A277E6C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96C1EA15-DBB1-9502-E5FD-C4B24D8A4FC4}"/>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indtryk af, at din henvendelse eller indsats for at hjælpe har gjort en forskel?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16,2 % af deltagerne mener, at henvendelsen har afhjulpet i tilstrækkelig grad. (n=210)</a:t>
            </a:r>
          </a:p>
        </p:txBody>
      </p:sp>
      <p:sp>
        <p:nvSpPr>
          <p:cNvPr id="13" name="Pladsholder til diasnummer 2">
            <a:extLst>
              <a:ext uri="{FF2B5EF4-FFF2-40B4-BE49-F238E27FC236}">
                <a16:creationId xmlns:a16="http://schemas.microsoft.com/office/drawing/2014/main" id="{FC45FB0D-CBFE-B23B-2067-26A2569A3110}"/>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13</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A485318A-B3DE-D63F-36D1-58B9AA49542E}"/>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601E7A8D-CAB0-E430-845E-1FCA1A8DB59F}"/>
              </a:ext>
            </a:extLst>
          </p:cNvPr>
          <p:cNvSpPr/>
          <p:nvPr/>
        </p:nvSpPr>
        <p:spPr>
          <a:xfrm>
            <a:off x="-4880" y="0"/>
            <a:ext cx="2027238" cy="13355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6a. Har du indtryk af, at din henvendelse eller indsats for at hjælpe har gjort en forskel?</a:t>
            </a:r>
          </a:p>
        </p:txBody>
      </p:sp>
      <p:pic>
        <p:nvPicPr>
          <p:cNvPr id="9" name="Billede 8" descr="BL.png">
            <a:extLst>
              <a:ext uri="{FF2B5EF4-FFF2-40B4-BE49-F238E27FC236}">
                <a16:creationId xmlns:a16="http://schemas.microsoft.com/office/drawing/2014/main" id="{86835FB4-6DD6-43F4-9579-EDB0042D68FD}"/>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0F08EFDD-3367-49C3-BF97-662E07077CDE}"/>
              </a:ext>
            </a:extLst>
          </p:cNvPr>
          <p:cNvGraphicFramePr>
            <a:graphicFrameLocks/>
          </p:cNvGraphicFramePr>
          <p:nvPr>
            <p:extLst>
              <p:ext uri="{D42A27DB-BD31-4B8C-83A1-F6EECF244321}">
                <p14:modId xmlns:p14="http://schemas.microsoft.com/office/powerpoint/2010/main" val="1521267551"/>
              </p:ext>
            </p:extLst>
          </p:nvPr>
        </p:nvGraphicFramePr>
        <p:xfrm>
          <a:off x="2265653" y="590026"/>
          <a:ext cx="9007935" cy="40313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45426BC0-A6D3-E0BC-7570-D19194875A44}"/>
              </a:ext>
            </a:extLst>
          </p:cNvPr>
          <p:cNvGraphicFramePr>
            <a:graphicFrameLocks noGrp="1"/>
          </p:cNvGraphicFramePr>
          <p:nvPr>
            <p:extLst>
              <p:ext uri="{D42A27DB-BD31-4B8C-83A1-F6EECF244321}">
                <p14:modId xmlns:p14="http://schemas.microsoft.com/office/powerpoint/2010/main" val="2578418292"/>
              </p:ext>
            </p:extLst>
          </p:nvPr>
        </p:nvGraphicFramePr>
        <p:xfrm>
          <a:off x="362950" y="4906848"/>
          <a:ext cx="10826422" cy="1279037"/>
        </p:xfrm>
        <a:graphic>
          <a:graphicData uri="http://schemas.openxmlformats.org/drawingml/2006/table">
            <a:tbl>
              <a:tblPr/>
              <a:tblGrid>
                <a:gridCol w="3501909">
                  <a:extLst>
                    <a:ext uri="{9D8B030D-6E8A-4147-A177-3AD203B41FA5}">
                      <a16:colId xmlns:a16="http://schemas.microsoft.com/office/drawing/2014/main" val="340858142"/>
                    </a:ext>
                  </a:extLst>
                </a:gridCol>
                <a:gridCol w="551582">
                  <a:extLst>
                    <a:ext uri="{9D8B030D-6E8A-4147-A177-3AD203B41FA5}">
                      <a16:colId xmlns:a16="http://schemas.microsoft.com/office/drawing/2014/main" val="203480060"/>
                    </a:ext>
                  </a:extLst>
                </a:gridCol>
                <a:gridCol w="615721">
                  <a:extLst>
                    <a:ext uri="{9D8B030D-6E8A-4147-A177-3AD203B41FA5}">
                      <a16:colId xmlns:a16="http://schemas.microsoft.com/office/drawing/2014/main" val="1311077784"/>
                    </a:ext>
                  </a:extLst>
                </a:gridCol>
                <a:gridCol w="615721">
                  <a:extLst>
                    <a:ext uri="{9D8B030D-6E8A-4147-A177-3AD203B41FA5}">
                      <a16:colId xmlns:a16="http://schemas.microsoft.com/office/drawing/2014/main" val="3435427940"/>
                    </a:ext>
                  </a:extLst>
                </a:gridCol>
                <a:gridCol w="615721">
                  <a:extLst>
                    <a:ext uri="{9D8B030D-6E8A-4147-A177-3AD203B41FA5}">
                      <a16:colId xmlns:a16="http://schemas.microsoft.com/office/drawing/2014/main" val="348872902"/>
                    </a:ext>
                  </a:extLst>
                </a:gridCol>
                <a:gridCol w="615721">
                  <a:extLst>
                    <a:ext uri="{9D8B030D-6E8A-4147-A177-3AD203B41FA5}">
                      <a16:colId xmlns:a16="http://schemas.microsoft.com/office/drawing/2014/main" val="2287133942"/>
                    </a:ext>
                  </a:extLst>
                </a:gridCol>
                <a:gridCol w="615721">
                  <a:extLst>
                    <a:ext uri="{9D8B030D-6E8A-4147-A177-3AD203B41FA5}">
                      <a16:colId xmlns:a16="http://schemas.microsoft.com/office/drawing/2014/main" val="2192796730"/>
                    </a:ext>
                  </a:extLst>
                </a:gridCol>
                <a:gridCol w="615721">
                  <a:extLst>
                    <a:ext uri="{9D8B030D-6E8A-4147-A177-3AD203B41FA5}">
                      <a16:colId xmlns:a16="http://schemas.microsoft.com/office/drawing/2014/main" val="1424932845"/>
                    </a:ext>
                  </a:extLst>
                </a:gridCol>
                <a:gridCol w="615721">
                  <a:extLst>
                    <a:ext uri="{9D8B030D-6E8A-4147-A177-3AD203B41FA5}">
                      <a16:colId xmlns:a16="http://schemas.microsoft.com/office/drawing/2014/main" val="1512194265"/>
                    </a:ext>
                  </a:extLst>
                </a:gridCol>
                <a:gridCol w="615721">
                  <a:extLst>
                    <a:ext uri="{9D8B030D-6E8A-4147-A177-3AD203B41FA5}">
                      <a16:colId xmlns:a16="http://schemas.microsoft.com/office/drawing/2014/main" val="2088810518"/>
                    </a:ext>
                  </a:extLst>
                </a:gridCol>
                <a:gridCol w="615721">
                  <a:extLst>
                    <a:ext uri="{9D8B030D-6E8A-4147-A177-3AD203B41FA5}">
                      <a16:colId xmlns:a16="http://schemas.microsoft.com/office/drawing/2014/main" val="1826892979"/>
                    </a:ext>
                  </a:extLst>
                </a:gridCol>
                <a:gridCol w="615721">
                  <a:extLst>
                    <a:ext uri="{9D8B030D-6E8A-4147-A177-3AD203B41FA5}">
                      <a16:colId xmlns:a16="http://schemas.microsoft.com/office/drawing/2014/main" val="122380089"/>
                    </a:ext>
                  </a:extLst>
                </a:gridCol>
                <a:gridCol w="615721">
                  <a:extLst>
                    <a:ext uri="{9D8B030D-6E8A-4147-A177-3AD203B41FA5}">
                      <a16:colId xmlns:a16="http://schemas.microsoft.com/office/drawing/2014/main" val="2974670079"/>
                    </a:ext>
                  </a:extLst>
                </a:gridCol>
              </a:tblGrid>
              <a:tr h="426345">
                <a:tc>
                  <a:txBody>
                    <a:bodyPr/>
                    <a:lstStyle/>
                    <a:p>
                      <a:pPr algn="l" fontAlgn="b">
                        <a:buNone/>
                      </a:pPr>
                      <a:r>
                        <a:rPr lang="da-DK" sz="800" b="1" i="0" u="none" strike="noStrike" dirty="0">
                          <a:solidFill>
                            <a:srgbClr val="000000"/>
                          </a:solidFill>
                          <a:effectLst/>
                          <a:latin typeface="Aptos Narrow" panose="020B0004020202020204" pitchFamily="34" charset="0"/>
                        </a:rPr>
                        <a:t>6a Har du indtryk af, at din indsats for at hjælpe har gjort en forskel?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6839869"/>
                  </a:ext>
                </a:extLst>
              </a:tr>
              <a:tr h="213173">
                <a:tc>
                  <a:txBody>
                    <a:bodyPr/>
                    <a:lstStyle/>
                    <a:p>
                      <a:pPr algn="l" fontAlgn="b">
                        <a:buNone/>
                      </a:pPr>
                      <a:r>
                        <a:rPr lang="da-DK" sz="800" b="0" i="0" u="none" strike="noStrike">
                          <a:solidFill>
                            <a:srgbClr val="000000"/>
                          </a:solidFill>
                          <a:effectLst/>
                          <a:latin typeface="Aptos Narrow" panose="020B0004020202020204" pitchFamily="34" charset="0"/>
                        </a:rPr>
                        <a:t>Ja, i tilstrækkelig grad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16,4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8071647"/>
                  </a:ext>
                </a:extLst>
              </a:tr>
              <a:tr h="213173">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54,8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61,5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105201"/>
                  </a:ext>
                </a:extLst>
              </a:tr>
              <a:tr h="213173">
                <a:tc>
                  <a:txBody>
                    <a:bodyPr/>
                    <a:lstStyle/>
                    <a:p>
                      <a:pPr algn="l" fontAlgn="b">
                        <a:buNone/>
                      </a:pPr>
                      <a:r>
                        <a:rPr lang="da-DK" sz="800" b="0" i="0" u="none" strike="noStrike">
                          <a:solidFill>
                            <a:srgbClr val="000000"/>
                          </a:solidFill>
                          <a:effectLst/>
                          <a:latin typeface="Aptos Narrow" panose="020B0004020202020204" pitchFamily="34" charset="0"/>
                        </a:rPr>
                        <a:t>Nej, slet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28,8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0469349"/>
                  </a:ext>
                </a:extLst>
              </a:tr>
              <a:tr h="213173">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6676649"/>
                  </a:ext>
                </a:extLst>
              </a:tr>
            </a:tbl>
          </a:graphicData>
        </a:graphic>
      </p:graphicFrame>
    </p:spTree>
    <p:extLst>
      <p:ext uri="{BB962C8B-B14F-4D97-AF65-F5344CB8AC3E}">
        <p14:creationId xmlns:p14="http://schemas.microsoft.com/office/powerpoint/2010/main" val="46618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DAD7-818A-A037-321A-D10BCF2FDA32}"/>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BBBE95D6-219B-B598-1C4F-EB5977FB3C70}"/>
              </a:ext>
            </a:extLst>
          </p:cNvPr>
          <p:cNvSpPr txBox="1"/>
          <p:nvPr/>
        </p:nvSpPr>
        <p:spPr>
          <a:xfrm>
            <a:off x="-4880" y="2429102"/>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oplevet gener med personer med psykiske sygdom.</a:t>
            </a:r>
          </a:p>
        </p:txBody>
      </p:sp>
      <p:pic>
        <p:nvPicPr>
          <p:cNvPr id="6" name="Billede 5">
            <a:extLst>
              <a:ext uri="{FF2B5EF4-FFF2-40B4-BE49-F238E27FC236}">
                <a16:creationId xmlns:a16="http://schemas.microsoft.com/office/drawing/2014/main" id="{F20A9627-953E-DF1C-6D92-68B6F510E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BA601DEA-FA86-2ADF-9993-C8C6F1E42C55}"/>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eller andre i din husstand oplevet nogen af disse?</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39,3 % af deltagerne har oplevet støj (fx skrigende, råbende eller anden højlydt adfærd ). (n=438)</a:t>
            </a:r>
          </a:p>
        </p:txBody>
      </p:sp>
      <p:sp>
        <p:nvSpPr>
          <p:cNvPr id="13" name="Pladsholder til diasnummer 2">
            <a:extLst>
              <a:ext uri="{FF2B5EF4-FFF2-40B4-BE49-F238E27FC236}">
                <a16:creationId xmlns:a16="http://schemas.microsoft.com/office/drawing/2014/main" id="{1E634748-079C-962F-5EF0-F44AF0008D6C}"/>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14</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48C940FD-14C2-2B4E-8C61-24F0F4C0F278}"/>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0779C1C2-AE2D-FB80-FBCC-2042CB35333D}"/>
              </a:ext>
            </a:extLst>
          </p:cNvPr>
          <p:cNvSpPr/>
          <p:nvPr/>
        </p:nvSpPr>
        <p:spPr>
          <a:xfrm>
            <a:off x="-4880" y="0"/>
            <a:ext cx="2027238" cy="2159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 Nedenstående gener kan i nogle tilfælde forekomme, hvis man bor tæt på en person med en psykisk sygdom. Har du eller andre i din husstand oplevet nogen af disse?</a:t>
            </a:r>
          </a:p>
        </p:txBody>
      </p:sp>
      <p:pic>
        <p:nvPicPr>
          <p:cNvPr id="9" name="Billede 8" descr="BL.png">
            <a:extLst>
              <a:ext uri="{FF2B5EF4-FFF2-40B4-BE49-F238E27FC236}">
                <a16:creationId xmlns:a16="http://schemas.microsoft.com/office/drawing/2014/main" id="{85326708-78F7-E994-1F27-141E11DBCF4E}"/>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0222D23E-91D0-462E-BFD5-C1224BE06B74}"/>
              </a:ext>
            </a:extLst>
          </p:cNvPr>
          <p:cNvGraphicFramePr>
            <a:graphicFrameLocks/>
          </p:cNvGraphicFramePr>
          <p:nvPr>
            <p:extLst>
              <p:ext uri="{D42A27DB-BD31-4B8C-83A1-F6EECF244321}">
                <p14:modId xmlns:p14="http://schemas.microsoft.com/office/powerpoint/2010/main" val="4139502982"/>
              </p:ext>
            </p:extLst>
          </p:nvPr>
        </p:nvGraphicFramePr>
        <p:xfrm>
          <a:off x="2432885" y="471487"/>
          <a:ext cx="8906878" cy="3963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4F038239-A688-AF5D-8471-B737DEA328E9}"/>
              </a:ext>
            </a:extLst>
          </p:cNvPr>
          <p:cNvGraphicFramePr>
            <a:graphicFrameLocks noGrp="1"/>
          </p:cNvGraphicFramePr>
          <p:nvPr>
            <p:extLst>
              <p:ext uri="{D42A27DB-BD31-4B8C-83A1-F6EECF244321}">
                <p14:modId xmlns:p14="http://schemas.microsoft.com/office/powerpoint/2010/main" val="387888563"/>
              </p:ext>
            </p:extLst>
          </p:nvPr>
        </p:nvGraphicFramePr>
        <p:xfrm>
          <a:off x="392657" y="4698332"/>
          <a:ext cx="10898976" cy="1509963"/>
        </p:xfrm>
        <a:graphic>
          <a:graphicData uri="http://schemas.openxmlformats.org/drawingml/2006/table">
            <a:tbl>
              <a:tblPr/>
              <a:tblGrid>
                <a:gridCol w="3525380">
                  <a:extLst>
                    <a:ext uri="{9D8B030D-6E8A-4147-A177-3AD203B41FA5}">
                      <a16:colId xmlns:a16="http://schemas.microsoft.com/office/drawing/2014/main" val="3937975862"/>
                    </a:ext>
                  </a:extLst>
                </a:gridCol>
                <a:gridCol w="555279">
                  <a:extLst>
                    <a:ext uri="{9D8B030D-6E8A-4147-A177-3AD203B41FA5}">
                      <a16:colId xmlns:a16="http://schemas.microsoft.com/office/drawing/2014/main" val="701823183"/>
                    </a:ext>
                  </a:extLst>
                </a:gridCol>
                <a:gridCol w="619847">
                  <a:extLst>
                    <a:ext uri="{9D8B030D-6E8A-4147-A177-3AD203B41FA5}">
                      <a16:colId xmlns:a16="http://schemas.microsoft.com/office/drawing/2014/main" val="1841437335"/>
                    </a:ext>
                  </a:extLst>
                </a:gridCol>
                <a:gridCol w="619847">
                  <a:extLst>
                    <a:ext uri="{9D8B030D-6E8A-4147-A177-3AD203B41FA5}">
                      <a16:colId xmlns:a16="http://schemas.microsoft.com/office/drawing/2014/main" val="1916641976"/>
                    </a:ext>
                  </a:extLst>
                </a:gridCol>
                <a:gridCol w="619847">
                  <a:extLst>
                    <a:ext uri="{9D8B030D-6E8A-4147-A177-3AD203B41FA5}">
                      <a16:colId xmlns:a16="http://schemas.microsoft.com/office/drawing/2014/main" val="1939824980"/>
                    </a:ext>
                  </a:extLst>
                </a:gridCol>
                <a:gridCol w="619847">
                  <a:extLst>
                    <a:ext uri="{9D8B030D-6E8A-4147-A177-3AD203B41FA5}">
                      <a16:colId xmlns:a16="http://schemas.microsoft.com/office/drawing/2014/main" val="2200856212"/>
                    </a:ext>
                  </a:extLst>
                </a:gridCol>
                <a:gridCol w="619847">
                  <a:extLst>
                    <a:ext uri="{9D8B030D-6E8A-4147-A177-3AD203B41FA5}">
                      <a16:colId xmlns:a16="http://schemas.microsoft.com/office/drawing/2014/main" val="3574479920"/>
                    </a:ext>
                  </a:extLst>
                </a:gridCol>
                <a:gridCol w="619847">
                  <a:extLst>
                    <a:ext uri="{9D8B030D-6E8A-4147-A177-3AD203B41FA5}">
                      <a16:colId xmlns:a16="http://schemas.microsoft.com/office/drawing/2014/main" val="2306297582"/>
                    </a:ext>
                  </a:extLst>
                </a:gridCol>
                <a:gridCol w="619847">
                  <a:extLst>
                    <a:ext uri="{9D8B030D-6E8A-4147-A177-3AD203B41FA5}">
                      <a16:colId xmlns:a16="http://schemas.microsoft.com/office/drawing/2014/main" val="678364705"/>
                    </a:ext>
                  </a:extLst>
                </a:gridCol>
                <a:gridCol w="619847">
                  <a:extLst>
                    <a:ext uri="{9D8B030D-6E8A-4147-A177-3AD203B41FA5}">
                      <a16:colId xmlns:a16="http://schemas.microsoft.com/office/drawing/2014/main" val="1134379043"/>
                    </a:ext>
                  </a:extLst>
                </a:gridCol>
                <a:gridCol w="619847">
                  <a:extLst>
                    <a:ext uri="{9D8B030D-6E8A-4147-A177-3AD203B41FA5}">
                      <a16:colId xmlns:a16="http://schemas.microsoft.com/office/drawing/2014/main" val="2327169156"/>
                    </a:ext>
                  </a:extLst>
                </a:gridCol>
                <a:gridCol w="619847">
                  <a:extLst>
                    <a:ext uri="{9D8B030D-6E8A-4147-A177-3AD203B41FA5}">
                      <a16:colId xmlns:a16="http://schemas.microsoft.com/office/drawing/2014/main" val="734641808"/>
                    </a:ext>
                  </a:extLst>
                </a:gridCol>
                <a:gridCol w="619847">
                  <a:extLst>
                    <a:ext uri="{9D8B030D-6E8A-4147-A177-3AD203B41FA5}">
                      <a16:colId xmlns:a16="http://schemas.microsoft.com/office/drawing/2014/main" val="3623923512"/>
                    </a:ext>
                  </a:extLst>
                </a:gridCol>
              </a:tblGrid>
              <a:tr h="278595">
                <a:tc>
                  <a:txBody>
                    <a:bodyPr/>
                    <a:lstStyle/>
                    <a:p>
                      <a:pPr algn="l" fontAlgn="b">
                        <a:buNone/>
                      </a:pPr>
                      <a:r>
                        <a:rPr lang="da-DK" sz="800" b="1" i="0" u="none" strike="noStrike" dirty="0">
                          <a:solidFill>
                            <a:srgbClr val="000000"/>
                          </a:solidFill>
                          <a:effectLst/>
                          <a:latin typeface="Aptos Narrow" panose="020B0004020202020204" pitchFamily="34" charset="0"/>
                        </a:rPr>
                        <a:t>7 Har du eller din husstand oplevet gener? </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5981882"/>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Støj</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0879350"/>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Lugtgener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500858"/>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Påtrængenhed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12,2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16,9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3882097"/>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Trusler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9,5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59560"/>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Vold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3,4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5740"/>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Ingen af ovenstående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48,0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0320791"/>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Andet</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5013019"/>
                  </a:ext>
                </a:extLst>
              </a:tr>
              <a:tr h="153921">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5811777"/>
                  </a:ext>
                </a:extLst>
              </a:tr>
            </a:tbl>
          </a:graphicData>
        </a:graphic>
      </p:graphicFrame>
    </p:spTree>
    <p:extLst>
      <p:ext uri="{BB962C8B-B14F-4D97-AF65-F5344CB8AC3E}">
        <p14:creationId xmlns:p14="http://schemas.microsoft.com/office/powerpoint/2010/main" val="161689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B915B-EC8B-2551-F5C8-40DC3046066E}"/>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064A061C-A01B-647C-DC57-CE4DC2A8B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D9757DBE-7670-3C4D-1872-D3E406A79A8C}"/>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15</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222EA71-97C8-4C47-C672-A3319AD36FF6}"/>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8A7858F4-88E7-B483-2D70-885ABD430D66}"/>
              </a:ext>
            </a:extLst>
          </p:cNvPr>
          <p:cNvSpPr/>
          <p:nvPr/>
        </p:nvSpPr>
        <p:spPr>
          <a:xfrm>
            <a:off x="-4880" y="0"/>
            <a:ext cx="2027238" cy="21596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 Nedenstående gener kan i nogle tilfælde forekomme, hvis man bor tæt på en person med en psykisk sygdom. Har du eller andre i din husstand oplevet nogen af disse?</a:t>
            </a:r>
          </a:p>
        </p:txBody>
      </p:sp>
      <p:pic>
        <p:nvPicPr>
          <p:cNvPr id="9" name="Billede 8" descr="BL.png">
            <a:extLst>
              <a:ext uri="{FF2B5EF4-FFF2-40B4-BE49-F238E27FC236}">
                <a16:creationId xmlns:a16="http://schemas.microsoft.com/office/drawing/2014/main" id="{C9CE79FE-3B9B-3542-A0DE-6DE2D90455A5}"/>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5" name="Tabel 4">
            <a:extLst>
              <a:ext uri="{FF2B5EF4-FFF2-40B4-BE49-F238E27FC236}">
                <a16:creationId xmlns:a16="http://schemas.microsoft.com/office/drawing/2014/main" id="{193998E1-F45B-2AD2-7340-BF4148212ED9}"/>
              </a:ext>
            </a:extLst>
          </p:cNvPr>
          <p:cNvGraphicFramePr>
            <a:graphicFrameLocks noGrp="1"/>
          </p:cNvGraphicFramePr>
          <p:nvPr>
            <p:extLst>
              <p:ext uri="{D42A27DB-BD31-4B8C-83A1-F6EECF244321}">
                <p14:modId xmlns:p14="http://schemas.microsoft.com/office/powerpoint/2010/main" val="3812381108"/>
              </p:ext>
            </p:extLst>
          </p:nvPr>
        </p:nvGraphicFramePr>
        <p:xfrm>
          <a:off x="2483548" y="871157"/>
          <a:ext cx="7508678" cy="3860566"/>
        </p:xfrm>
        <a:graphic>
          <a:graphicData uri="http://schemas.openxmlformats.org/drawingml/2006/table">
            <a:tbl>
              <a:tblPr/>
              <a:tblGrid>
                <a:gridCol w="7508678">
                  <a:extLst>
                    <a:ext uri="{9D8B030D-6E8A-4147-A177-3AD203B41FA5}">
                      <a16:colId xmlns:a16="http://schemas.microsoft.com/office/drawing/2014/main" val="1979578096"/>
                    </a:ext>
                  </a:extLst>
                </a:gridCol>
              </a:tblGrid>
              <a:tr h="299809">
                <a:tc>
                  <a:txBody>
                    <a:bodyPr/>
                    <a:lstStyle/>
                    <a:p>
                      <a:pPr algn="l" fontAlgn="b">
                        <a:buNone/>
                      </a:pPr>
                      <a:r>
                        <a:rPr lang="da-DK" sz="1100" b="1" i="0" u="none" strike="noStrike" dirty="0">
                          <a:solidFill>
                            <a:srgbClr val="000000"/>
                          </a:solidFill>
                          <a:effectLst/>
                          <a:latin typeface="Calibri" panose="020F0502020204030204" pitchFamily="34" charset="0"/>
                        </a:rPr>
                        <a:t>7. Nedenstående gener kan i nogle tilfælde forekomme, hvis man bor tæt på en person med en psykisk sygdom</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205807"/>
                  </a:ext>
                </a:extLst>
              </a:tr>
              <a:tr h="158499">
                <a:tc>
                  <a:txBody>
                    <a:bodyPr/>
                    <a:lstStyle/>
                    <a:p>
                      <a:pPr algn="l" fontAlgn="b">
                        <a:buNone/>
                      </a:pPr>
                      <a:r>
                        <a:rPr lang="da-DK" sz="1000" b="0" i="0" u="none" strike="noStrike" dirty="0">
                          <a:solidFill>
                            <a:srgbClr val="000000"/>
                          </a:solidFill>
                          <a:effectLst/>
                          <a:latin typeface="Calibri" panose="020F0502020204030204" pitchFamily="34" charset="0"/>
                        </a:rPr>
                        <a:t>aggressiv</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8042352"/>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Anfald af psykotisk art</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7472330"/>
                  </a:ext>
                </a:extLst>
              </a:tr>
              <a:tr h="175954">
                <a:tc>
                  <a:txBody>
                    <a:bodyPr/>
                    <a:lstStyle/>
                    <a:p>
                      <a:pPr algn="l" fontAlgn="b">
                        <a:buNone/>
                      </a:pPr>
                      <a:r>
                        <a:rPr lang="da-DK" sz="1000" b="0" i="0" u="none" strike="noStrike" dirty="0">
                          <a:solidFill>
                            <a:srgbClr val="000000"/>
                          </a:solidFill>
                          <a:effectLst/>
                          <a:latin typeface="Calibri" panose="020F0502020204030204" pitchFamily="34" charset="0"/>
                        </a:rPr>
                        <a:t>Besat af lyde, så jeg har to gange oplevet at blive vækket om natten fordi han er overbevist om at min brandalarm kører </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3247212"/>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Brokken over ting som sker i området, som personen finder irriterende </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6566269"/>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Flytte rundt på møbler</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139910"/>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Følt sig iagttaget </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1507958"/>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Generelt voldsom. Taler med sig selv. Går rundt med stole og sin cykel ovenpå hovedet </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624686"/>
                  </a:ext>
                </a:extLst>
              </a:tr>
              <a:tr h="158499">
                <a:tc>
                  <a:txBody>
                    <a:bodyPr/>
                    <a:lstStyle/>
                    <a:p>
                      <a:pPr algn="l" fontAlgn="b">
                        <a:buNone/>
                      </a:pPr>
                      <a:r>
                        <a:rPr lang="da-DK" sz="1000" b="0" i="0" u="none" strike="noStrike" dirty="0">
                          <a:solidFill>
                            <a:srgbClr val="000000"/>
                          </a:solidFill>
                          <a:effectLst/>
                          <a:latin typeface="Calibri" panose="020F0502020204030204" pitchFamily="34" charset="0"/>
                        </a:rPr>
                        <a:t>Haft besøg i drivhuset</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0494349"/>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Hun tisser bla i elevatoren </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572617"/>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Indbrud (med nøgle, husejeren) ødelagt flere ting. Truet med vold osv osv</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865818"/>
                  </a:ext>
                </a:extLst>
              </a:tr>
              <a:tr h="1123761">
                <a:tc>
                  <a:txBody>
                    <a:bodyPr/>
                    <a:lstStyle/>
                    <a:p>
                      <a:pPr algn="l" fontAlgn="b">
                        <a:buNone/>
                      </a:pPr>
                      <a:r>
                        <a:rPr lang="da-DK" sz="1000" b="0" i="0" u="none" strike="noStrike" dirty="0">
                          <a:solidFill>
                            <a:srgbClr val="000000"/>
                          </a:solidFill>
                          <a:effectLst/>
                          <a:latin typeface="Calibri" panose="020F0502020204030204" pitchFamily="34" charset="0"/>
                        </a:rPr>
                        <a:t>Jeg har selv oplevet problemer med et par personer med en psykisk sygdom, der har været skyld i bl.a. støjgener (høj musik eller højlydt fuldemandssnak i de sene aften- og nattetimer), lugtgener (naborøg når underbo og vedkommendes gæster ryger cigaretter eller cannabis/hash) og utryghedsskabende adfærd (f.eks. tvivlsomme og uroskabende personer på besøg om natten for at indtage rusmidler hos psykisk sårbare beboere, berusede personer der banker/ringer på eller forsøger at låse sig ind i påvirket tilstand og gentagne episoder med højtråbende/støjende adfærd. Personligt har jeg desværre også været udsat for at blive fysisk grebet fat i af en beruset psykisk sårbar person, da jeg gjorde opmærksom på at hverken støj eller musik er tilladt efter kl. 23 og bad om nattero i overensstemmelse med afdelingens ordensreglement)</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924733"/>
                  </a:ext>
                </a:extLst>
              </a:tr>
              <a:tr h="158499">
                <a:tc>
                  <a:txBody>
                    <a:bodyPr/>
                    <a:lstStyle/>
                    <a:p>
                      <a:pPr algn="l" fontAlgn="b">
                        <a:buNone/>
                      </a:pPr>
                      <a:r>
                        <a:rPr lang="da-DK" sz="1000" b="0" i="0" u="none" strike="noStrike" dirty="0">
                          <a:solidFill>
                            <a:srgbClr val="000000"/>
                          </a:solidFill>
                          <a:effectLst/>
                          <a:latin typeface="Calibri" panose="020F0502020204030204" pitchFamily="34" charset="0"/>
                        </a:rPr>
                        <a:t>Manglende færdigheder omkring situationsfornemmelse. Overdeling af private emner</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0274337"/>
                  </a:ext>
                </a:extLst>
              </a:tr>
              <a:tr h="158499">
                <a:tc>
                  <a:txBody>
                    <a:bodyPr/>
                    <a:lstStyle/>
                    <a:p>
                      <a:pPr algn="l" fontAlgn="b">
                        <a:buNone/>
                      </a:pPr>
                      <a:r>
                        <a:rPr lang="da-DK" sz="1000" b="0" i="0" u="none" strike="noStrike" dirty="0">
                          <a:solidFill>
                            <a:srgbClr val="000000"/>
                          </a:solidFill>
                          <a:effectLst/>
                          <a:latin typeface="Calibri" panose="020F0502020204030204" pitchFamily="34" charset="0"/>
                        </a:rPr>
                        <a:t>Ofte isolerer psykisk syge sig og er vanskelige at komme i kontakt med.</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6728861"/>
                  </a:ext>
                </a:extLst>
              </a:tr>
              <a:tr h="158499">
                <a:tc>
                  <a:txBody>
                    <a:bodyPr/>
                    <a:lstStyle/>
                    <a:p>
                      <a:pPr algn="l" fontAlgn="b">
                        <a:buNone/>
                      </a:pPr>
                      <a:r>
                        <a:rPr lang="da-DK" sz="1000" b="0" i="0" u="none" strike="noStrike">
                          <a:solidFill>
                            <a:srgbClr val="000000"/>
                          </a:solidFill>
                          <a:effectLst/>
                          <a:latin typeface="Calibri" panose="020F0502020204030204" pitchFamily="34" charset="0"/>
                        </a:rPr>
                        <a:t>Rengøring om natten Laver mad om natten </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0884887"/>
                  </a:ext>
                </a:extLst>
              </a:tr>
              <a:tr h="158499">
                <a:tc>
                  <a:txBody>
                    <a:bodyPr/>
                    <a:lstStyle/>
                    <a:p>
                      <a:pPr algn="l" fontAlgn="b">
                        <a:buNone/>
                      </a:pPr>
                      <a:r>
                        <a:rPr lang="da-DK" sz="1000" b="0" i="0" u="none" strike="noStrike" dirty="0">
                          <a:solidFill>
                            <a:srgbClr val="000000"/>
                          </a:solidFill>
                          <a:effectLst/>
                          <a:latin typeface="Calibri" panose="020F0502020204030204" pitchFamily="34" charset="0"/>
                        </a:rPr>
                        <a:t>Skægkræ pga. samlermani</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2270678"/>
                  </a:ext>
                </a:extLst>
              </a:tr>
              <a:tr h="158499">
                <a:tc>
                  <a:txBody>
                    <a:bodyPr/>
                    <a:lstStyle/>
                    <a:p>
                      <a:pPr algn="l" fontAlgn="b">
                        <a:buNone/>
                      </a:pPr>
                      <a:r>
                        <a:rPr lang="da-DK" sz="1000" b="0" i="0" u="none" strike="noStrike" dirty="0">
                          <a:solidFill>
                            <a:srgbClr val="000000"/>
                          </a:solidFill>
                          <a:effectLst/>
                          <a:latin typeface="Calibri" panose="020F0502020204030204" pitchFamily="34" charset="0"/>
                        </a:rPr>
                        <a:t>Tyveri</a:t>
                      </a:r>
                    </a:p>
                  </a:txBody>
                  <a:tcPr marL="9103" marR="9103" marT="91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443655"/>
                  </a:ext>
                </a:extLst>
              </a:tr>
            </a:tbl>
          </a:graphicData>
        </a:graphic>
      </p:graphicFrame>
      <p:sp>
        <p:nvSpPr>
          <p:cNvPr id="8" name="Tekstfelt 7">
            <a:extLst>
              <a:ext uri="{FF2B5EF4-FFF2-40B4-BE49-F238E27FC236}">
                <a16:creationId xmlns:a16="http://schemas.microsoft.com/office/drawing/2014/main" id="{0C786264-8CF2-A223-4379-C5E1B7983403}"/>
              </a:ext>
            </a:extLst>
          </p:cNvPr>
          <p:cNvSpPr txBox="1"/>
          <p:nvPr/>
        </p:nvSpPr>
        <p:spPr>
          <a:xfrm>
            <a:off x="2430379" y="338026"/>
            <a:ext cx="1979195" cy="369332"/>
          </a:xfrm>
          <a:prstGeom prst="rect">
            <a:avLst/>
          </a:prstGeom>
          <a:noFill/>
        </p:spPr>
        <p:txBody>
          <a:bodyPr wrap="square" rtlCol="0">
            <a:spAutoFit/>
          </a:bodyPr>
          <a:lstStyle/>
          <a:p>
            <a:r>
              <a:rPr lang="da-DK" dirty="0"/>
              <a:t>Åbne svar</a:t>
            </a:r>
          </a:p>
        </p:txBody>
      </p:sp>
    </p:spTree>
    <p:extLst>
      <p:ext uri="{BB962C8B-B14F-4D97-AF65-F5344CB8AC3E}">
        <p14:creationId xmlns:p14="http://schemas.microsoft.com/office/powerpoint/2010/main" val="356774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4BD53-0B33-F836-1007-2DD07529826F}"/>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CA160999-9995-3904-CE4F-049D641A02CA}"/>
              </a:ext>
            </a:extLst>
          </p:cNvPr>
          <p:cNvSpPr txBox="1"/>
          <p:nvPr/>
        </p:nvSpPr>
        <p:spPr>
          <a:xfrm>
            <a:off x="-4880" y="1285746"/>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hvordan deltagerne har reageret på de gener, de eller deres husstand har oplevet.</a:t>
            </a:r>
          </a:p>
        </p:txBody>
      </p:sp>
      <p:pic>
        <p:nvPicPr>
          <p:cNvPr id="6" name="Billede 5">
            <a:extLst>
              <a:ext uri="{FF2B5EF4-FFF2-40B4-BE49-F238E27FC236}">
                <a16:creationId xmlns:a16="http://schemas.microsoft.com/office/drawing/2014/main" id="{76AA6B0E-D974-3D0F-70F8-B30178163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A626AE0A-F9C1-2E98-B991-23786ADA9122}"/>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Hvordan har du reageret på de gener, du eller din husstand har oplevet?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42,3 % af deltagerne har talt direkte med vedkommende, som fore sager disse gener. (n=227)</a:t>
            </a:r>
          </a:p>
        </p:txBody>
      </p:sp>
      <p:sp>
        <p:nvSpPr>
          <p:cNvPr id="13" name="Pladsholder til diasnummer 2">
            <a:extLst>
              <a:ext uri="{FF2B5EF4-FFF2-40B4-BE49-F238E27FC236}">
                <a16:creationId xmlns:a16="http://schemas.microsoft.com/office/drawing/2014/main" id="{61E396F6-9A28-A3AE-20F8-FCB054383625}"/>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DCBCDDEA-6096-D32E-AB90-17F1C6A841E2}"/>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22292DE9-41EC-6D7B-590B-3FE64CE8C416}"/>
              </a:ext>
            </a:extLst>
          </p:cNvPr>
          <p:cNvSpPr/>
          <p:nvPr/>
        </p:nvSpPr>
        <p:spPr>
          <a:xfrm>
            <a:off x="-4880" y="0"/>
            <a:ext cx="2027238" cy="1112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7a. Hvordan har du reageret på de gener, du eller din husstand har oplevet?</a:t>
            </a:r>
          </a:p>
        </p:txBody>
      </p:sp>
      <p:pic>
        <p:nvPicPr>
          <p:cNvPr id="9" name="Billede 8" descr="BL.png">
            <a:extLst>
              <a:ext uri="{FF2B5EF4-FFF2-40B4-BE49-F238E27FC236}">
                <a16:creationId xmlns:a16="http://schemas.microsoft.com/office/drawing/2014/main" id="{1269FD8B-1055-66B2-AF92-AAEB55F14E23}"/>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CCF79513-109D-46AC-8A28-F91EB52A23F4}"/>
              </a:ext>
            </a:extLst>
          </p:cNvPr>
          <p:cNvGraphicFramePr>
            <a:graphicFrameLocks/>
          </p:cNvGraphicFramePr>
          <p:nvPr>
            <p:extLst>
              <p:ext uri="{D42A27DB-BD31-4B8C-83A1-F6EECF244321}">
                <p14:modId xmlns:p14="http://schemas.microsoft.com/office/powerpoint/2010/main" val="2822635480"/>
              </p:ext>
            </p:extLst>
          </p:nvPr>
        </p:nvGraphicFramePr>
        <p:xfrm>
          <a:off x="2318586" y="371499"/>
          <a:ext cx="9065936" cy="4086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83A9C8F0-F1ED-0A29-8CF7-D6A144F57AB4}"/>
              </a:ext>
            </a:extLst>
          </p:cNvPr>
          <p:cNvGraphicFramePr>
            <a:graphicFrameLocks noGrp="1"/>
          </p:cNvGraphicFramePr>
          <p:nvPr>
            <p:extLst>
              <p:ext uri="{D42A27DB-BD31-4B8C-83A1-F6EECF244321}">
                <p14:modId xmlns:p14="http://schemas.microsoft.com/office/powerpoint/2010/main" val="3323978511"/>
              </p:ext>
            </p:extLst>
          </p:nvPr>
        </p:nvGraphicFramePr>
        <p:xfrm>
          <a:off x="392657" y="4598224"/>
          <a:ext cx="11055393" cy="1646491"/>
        </p:xfrm>
        <a:graphic>
          <a:graphicData uri="http://schemas.openxmlformats.org/drawingml/2006/table">
            <a:tbl>
              <a:tblPr/>
              <a:tblGrid>
                <a:gridCol w="3575972">
                  <a:extLst>
                    <a:ext uri="{9D8B030D-6E8A-4147-A177-3AD203B41FA5}">
                      <a16:colId xmlns:a16="http://schemas.microsoft.com/office/drawing/2014/main" val="3787739221"/>
                    </a:ext>
                  </a:extLst>
                </a:gridCol>
                <a:gridCol w="563248">
                  <a:extLst>
                    <a:ext uri="{9D8B030D-6E8A-4147-A177-3AD203B41FA5}">
                      <a16:colId xmlns:a16="http://schemas.microsoft.com/office/drawing/2014/main" val="1637501140"/>
                    </a:ext>
                  </a:extLst>
                </a:gridCol>
                <a:gridCol w="628743">
                  <a:extLst>
                    <a:ext uri="{9D8B030D-6E8A-4147-A177-3AD203B41FA5}">
                      <a16:colId xmlns:a16="http://schemas.microsoft.com/office/drawing/2014/main" val="1017161623"/>
                    </a:ext>
                  </a:extLst>
                </a:gridCol>
                <a:gridCol w="628743">
                  <a:extLst>
                    <a:ext uri="{9D8B030D-6E8A-4147-A177-3AD203B41FA5}">
                      <a16:colId xmlns:a16="http://schemas.microsoft.com/office/drawing/2014/main" val="1011497829"/>
                    </a:ext>
                  </a:extLst>
                </a:gridCol>
                <a:gridCol w="628743">
                  <a:extLst>
                    <a:ext uri="{9D8B030D-6E8A-4147-A177-3AD203B41FA5}">
                      <a16:colId xmlns:a16="http://schemas.microsoft.com/office/drawing/2014/main" val="148445542"/>
                    </a:ext>
                  </a:extLst>
                </a:gridCol>
                <a:gridCol w="628743">
                  <a:extLst>
                    <a:ext uri="{9D8B030D-6E8A-4147-A177-3AD203B41FA5}">
                      <a16:colId xmlns:a16="http://schemas.microsoft.com/office/drawing/2014/main" val="491320844"/>
                    </a:ext>
                  </a:extLst>
                </a:gridCol>
                <a:gridCol w="628743">
                  <a:extLst>
                    <a:ext uri="{9D8B030D-6E8A-4147-A177-3AD203B41FA5}">
                      <a16:colId xmlns:a16="http://schemas.microsoft.com/office/drawing/2014/main" val="4106657579"/>
                    </a:ext>
                  </a:extLst>
                </a:gridCol>
                <a:gridCol w="628743">
                  <a:extLst>
                    <a:ext uri="{9D8B030D-6E8A-4147-A177-3AD203B41FA5}">
                      <a16:colId xmlns:a16="http://schemas.microsoft.com/office/drawing/2014/main" val="2155946411"/>
                    </a:ext>
                  </a:extLst>
                </a:gridCol>
                <a:gridCol w="628743">
                  <a:extLst>
                    <a:ext uri="{9D8B030D-6E8A-4147-A177-3AD203B41FA5}">
                      <a16:colId xmlns:a16="http://schemas.microsoft.com/office/drawing/2014/main" val="3350826283"/>
                    </a:ext>
                  </a:extLst>
                </a:gridCol>
                <a:gridCol w="628743">
                  <a:extLst>
                    <a:ext uri="{9D8B030D-6E8A-4147-A177-3AD203B41FA5}">
                      <a16:colId xmlns:a16="http://schemas.microsoft.com/office/drawing/2014/main" val="1326103268"/>
                    </a:ext>
                  </a:extLst>
                </a:gridCol>
                <a:gridCol w="628743">
                  <a:extLst>
                    <a:ext uri="{9D8B030D-6E8A-4147-A177-3AD203B41FA5}">
                      <a16:colId xmlns:a16="http://schemas.microsoft.com/office/drawing/2014/main" val="2454824844"/>
                    </a:ext>
                  </a:extLst>
                </a:gridCol>
                <a:gridCol w="628743">
                  <a:extLst>
                    <a:ext uri="{9D8B030D-6E8A-4147-A177-3AD203B41FA5}">
                      <a16:colId xmlns:a16="http://schemas.microsoft.com/office/drawing/2014/main" val="4138816973"/>
                    </a:ext>
                  </a:extLst>
                </a:gridCol>
                <a:gridCol w="628743">
                  <a:extLst>
                    <a:ext uri="{9D8B030D-6E8A-4147-A177-3AD203B41FA5}">
                      <a16:colId xmlns:a16="http://schemas.microsoft.com/office/drawing/2014/main" val="3998416897"/>
                    </a:ext>
                  </a:extLst>
                </a:gridCol>
              </a:tblGrid>
              <a:tr h="338268">
                <a:tc>
                  <a:txBody>
                    <a:bodyPr/>
                    <a:lstStyle/>
                    <a:p>
                      <a:pPr algn="l" fontAlgn="b">
                        <a:buNone/>
                      </a:pPr>
                      <a:r>
                        <a:rPr lang="da-DK" sz="800" b="1" i="0" u="none" strike="noStrike" dirty="0">
                          <a:solidFill>
                            <a:srgbClr val="000000"/>
                          </a:solidFill>
                          <a:effectLst/>
                          <a:latin typeface="Aptos Narrow" panose="020B0004020202020204" pitchFamily="34" charset="0"/>
                        </a:rPr>
                        <a:t>7a Hvordan har du reageret på de gener?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924718"/>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Talt direkte med vedkommende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48,1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39,6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6499588"/>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Kontaktet pårørende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9,1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8,9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86815"/>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Kontaktet boligorganisation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26,0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35,1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9332453"/>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Kontaktet politiet</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24,7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707307"/>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Kontaktet anden myndighed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9,0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8017640"/>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Andet</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19,5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26,3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9878488"/>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4939027"/>
                  </a:ext>
                </a:extLst>
              </a:tr>
            </a:tbl>
          </a:graphicData>
        </a:graphic>
      </p:graphicFrame>
    </p:spTree>
    <p:extLst>
      <p:ext uri="{BB962C8B-B14F-4D97-AF65-F5344CB8AC3E}">
        <p14:creationId xmlns:p14="http://schemas.microsoft.com/office/powerpoint/2010/main" val="220857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DE14-5FAD-0EE1-627C-1A071644155D}"/>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D500AF48-3FF8-D245-3039-5D42271C5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1D2EF4E8-63CE-7E1B-740D-4DEE85F15FE2}"/>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7DF7A907-FC76-459F-6A63-79F1D1F7D74A}"/>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36B40860-D91D-249C-726D-693865D6B5E1}"/>
              </a:ext>
            </a:extLst>
          </p:cNvPr>
          <p:cNvSpPr/>
          <p:nvPr/>
        </p:nvSpPr>
        <p:spPr>
          <a:xfrm>
            <a:off x="-4880" y="0"/>
            <a:ext cx="2027238" cy="1112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7a. Hvordan har du reageret på de gener, du eller din husstand har oplevet?</a:t>
            </a:r>
          </a:p>
        </p:txBody>
      </p:sp>
      <p:pic>
        <p:nvPicPr>
          <p:cNvPr id="9" name="Billede 8" descr="BL.png">
            <a:extLst>
              <a:ext uri="{FF2B5EF4-FFF2-40B4-BE49-F238E27FC236}">
                <a16:creationId xmlns:a16="http://schemas.microsoft.com/office/drawing/2014/main" id="{0C7867CE-867A-C450-F74A-42F6667391F6}"/>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4" name="Tekstfelt 3">
            <a:extLst>
              <a:ext uri="{FF2B5EF4-FFF2-40B4-BE49-F238E27FC236}">
                <a16:creationId xmlns:a16="http://schemas.microsoft.com/office/drawing/2014/main" id="{5D4F8A6C-FB87-3D2A-F763-0247323B6F7C}"/>
              </a:ext>
            </a:extLst>
          </p:cNvPr>
          <p:cNvSpPr txBox="1"/>
          <p:nvPr/>
        </p:nvSpPr>
        <p:spPr>
          <a:xfrm>
            <a:off x="2430379" y="338026"/>
            <a:ext cx="1979195" cy="369332"/>
          </a:xfrm>
          <a:prstGeom prst="rect">
            <a:avLst/>
          </a:prstGeom>
          <a:noFill/>
        </p:spPr>
        <p:txBody>
          <a:bodyPr wrap="square" rtlCol="0">
            <a:spAutoFit/>
          </a:bodyPr>
          <a:lstStyle/>
          <a:p>
            <a:r>
              <a:rPr lang="da-DK" dirty="0"/>
              <a:t>Åbne svar</a:t>
            </a:r>
          </a:p>
        </p:txBody>
      </p:sp>
      <p:graphicFrame>
        <p:nvGraphicFramePr>
          <p:cNvPr id="7" name="Tabel 6">
            <a:extLst>
              <a:ext uri="{FF2B5EF4-FFF2-40B4-BE49-F238E27FC236}">
                <a16:creationId xmlns:a16="http://schemas.microsoft.com/office/drawing/2014/main" id="{3A8F307D-F668-9AEF-32CE-1865FD360351}"/>
              </a:ext>
            </a:extLst>
          </p:cNvPr>
          <p:cNvGraphicFramePr>
            <a:graphicFrameLocks noGrp="1"/>
          </p:cNvGraphicFramePr>
          <p:nvPr>
            <p:extLst>
              <p:ext uri="{D42A27DB-BD31-4B8C-83A1-F6EECF244321}">
                <p14:modId xmlns:p14="http://schemas.microsoft.com/office/powerpoint/2010/main" val="1834999601"/>
              </p:ext>
            </p:extLst>
          </p:nvPr>
        </p:nvGraphicFramePr>
        <p:xfrm>
          <a:off x="2545561" y="841101"/>
          <a:ext cx="7067671" cy="5688666"/>
        </p:xfrm>
        <a:graphic>
          <a:graphicData uri="http://schemas.openxmlformats.org/drawingml/2006/table">
            <a:tbl>
              <a:tblPr/>
              <a:tblGrid>
                <a:gridCol w="7067671">
                  <a:extLst>
                    <a:ext uri="{9D8B030D-6E8A-4147-A177-3AD203B41FA5}">
                      <a16:colId xmlns:a16="http://schemas.microsoft.com/office/drawing/2014/main" val="2261929994"/>
                    </a:ext>
                  </a:extLst>
                </a:gridCol>
              </a:tblGrid>
              <a:tr h="118987">
                <a:tc>
                  <a:txBody>
                    <a:bodyPr/>
                    <a:lstStyle/>
                    <a:p>
                      <a:pPr algn="l" fontAlgn="b">
                        <a:buNone/>
                      </a:pPr>
                      <a:r>
                        <a:rPr lang="da-DK" sz="1000" b="1" i="0" u="none" strike="noStrike" dirty="0">
                          <a:solidFill>
                            <a:srgbClr val="000000"/>
                          </a:solidFill>
                          <a:effectLst/>
                          <a:latin typeface="Aptos Narrow" panose="020B0004020202020204" pitchFamily="34" charset="0"/>
                        </a:rPr>
                        <a:t>7a. Hvordan har du reageret på de gener, du eller din husstand har oplevet?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126518"/>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Har ikke gjort noget P.G.A. manglende overskud</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4098680"/>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Har ikke gjort noget, jeg bor lige op ad et psykiatrisk hospital, hvor der af og til kommer lidt larm. Personalet klare det så fint selv</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3866095"/>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Har ikke gjort noget.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467687"/>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Har ikke gjort noget.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602355"/>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Har ikke reageret på det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786334"/>
                  </a:ext>
                </a:extLst>
              </a:tr>
              <a:tr h="118987">
                <a:tc>
                  <a:txBody>
                    <a:bodyPr/>
                    <a:lstStyle/>
                    <a:p>
                      <a:pPr algn="l" fontAlgn="b">
                        <a:buNone/>
                      </a:pPr>
                      <a:r>
                        <a:rPr lang="da-DK" sz="1000" b="0" i="0" u="none" strike="noStrike" dirty="0">
                          <a:solidFill>
                            <a:srgbClr val="000000"/>
                          </a:solidFill>
                          <a:effectLst/>
                          <a:latin typeface="Aptos Narrow" panose="020B0004020202020204" pitchFamily="34" charset="0"/>
                        </a:rPr>
                        <a:t>Har intet gjort i forhold til det.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458074"/>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Hold øje med om han var alene - det er han vist aldrig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7846356"/>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holdt mig på så lang afstand som muligt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198135"/>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Ignorere det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848555"/>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Ignoreret det.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8050763"/>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Ignoreret hende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523959"/>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Ignoreret vedkomne</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7677132"/>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gjordt noget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4890685"/>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gjort noget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6575995"/>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gjort noget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3170578"/>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gjort noget, da det har været til at håndtere at være i nærheden af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3175182"/>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gjort noget, så gener var det heller ikke</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6228175"/>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noget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9108671"/>
                  </a:ext>
                </a:extLst>
              </a:tr>
              <a:tr h="118987">
                <a:tc>
                  <a:txBody>
                    <a:bodyPr/>
                    <a:lstStyle/>
                    <a:p>
                      <a:pPr algn="l" fontAlgn="b">
                        <a:buNone/>
                      </a:pPr>
                      <a:r>
                        <a:rPr lang="da-DK" sz="1000" b="0" i="0" u="none" strike="noStrike" dirty="0">
                          <a:solidFill>
                            <a:srgbClr val="000000"/>
                          </a:solidFill>
                          <a:effectLst/>
                          <a:latin typeface="Aptos Narrow" panose="020B0004020202020204" pitchFamily="34" charset="0"/>
                        </a:rPr>
                        <a:t>Ikke noget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7457199"/>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noget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048804"/>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noget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767331"/>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noget </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115054"/>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Ikke reageret på det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295150"/>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Intet, hun stoppede med at komme i min have uanmeldt da hun fik det bedre</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168218"/>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jeg er flyttet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3887671"/>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Jeg har ikke gjort noget.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2069046"/>
                  </a:ext>
                </a:extLst>
              </a:tr>
              <a:tr h="424782">
                <a:tc>
                  <a:txBody>
                    <a:bodyPr/>
                    <a:lstStyle/>
                    <a:p>
                      <a:pPr algn="l" fontAlgn="b">
                        <a:buNone/>
                      </a:pPr>
                      <a:r>
                        <a:rPr lang="da-DK" sz="1000" b="0" i="0" u="none" strike="noStrike">
                          <a:solidFill>
                            <a:srgbClr val="000000"/>
                          </a:solidFill>
                          <a:effectLst/>
                          <a:latin typeface="Aptos Narrow" panose="020B0004020202020204" pitchFamily="34" charset="0"/>
                        </a:rPr>
                        <a:t>Jeg har talt med formanden i afdelingsbestyrelsen, der var bekendt med problematikken, men ikke kunne gøre meget andet end at henvise til den juridiske afdeling i boligorganisationen.Der er flere beboere, der oplever gentagne overtrædelser af afdelingens ordensreglement begået af personer med psykisk sygdom og ofte misbrugsproblemer, hvoraf mange føler sig mere eller mindre magtesløse over for problemet.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893972"/>
                  </a:ext>
                </a:extLst>
              </a:tr>
              <a:tr h="118987">
                <a:tc>
                  <a:txBody>
                    <a:bodyPr/>
                    <a:lstStyle/>
                    <a:p>
                      <a:pPr algn="l" fontAlgn="b">
                        <a:buNone/>
                      </a:pPr>
                      <a:r>
                        <a:rPr lang="da-DK" sz="1000" b="0" i="0" u="none" strike="noStrike" dirty="0">
                          <a:solidFill>
                            <a:srgbClr val="000000"/>
                          </a:solidFill>
                          <a:effectLst/>
                          <a:latin typeface="Aptos Narrow" panose="020B0004020202020204" pitchFamily="34" charset="0"/>
                        </a:rPr>
                        <a:t>Problemet blev løst inden jeg reagerede</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4243194"/>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Skrevet i vores fællesskabs app</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0380968"/>
                  </a:ext>
                </a:extLst>
              </a:tr>
              <a:tr h="118987">
                <a:tc>
                  <a:txBody>
                    <a:bodyPr/>
                    <a:lstStyle/>
                    <a:p>
                      <a:pPr algn="l" fontAlgn="b">
                        <a:buNone/>
                      </a:pPr>
                      <a:r>
                        <a:rPr lang="da-DK" sz="1000" b="0" i="0" u="none" strike="noStrike">
                          <a:solidFill>
                            <a:srgbClr val="000000"/>
                          </a:solidFill>
                          <a:effectLst/>
                          <a:latin typeface="Aptos Narrow" panose="020B0004020202020204" pitchFamily="34" charset="0"/>
                        </a:rPr>
                        <a:t>snakket med naboer som allerede havde kontaktet politiet</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188370"/>
                  </a:ext>
                </a:extLst>
              </a:tr>
              <a:tr h="118987">
                <a:tc>
                  <a:txBody>
                    <a:bodyPr/>
                    <a:lstStyle/>
                    <a:p>
                      <a:pPr algn="l" fontAlgn="b">
                        <a:buNone/>
                      </a:pPr>
                      <a:r>
                        <a:rPr lang="da-DK" sz="1000" b="0" i="0" u="none" strike="noStrike" dirty="0">
                          <a:solidFill>
                            <a:srgbClr val="000000"/>
                          </a:solidFill>
                          <a:effectLst/>
                          <a:latin typeface="Aptos Narrow" panose="020B0004020202020204" pitchFamily="34" charset="0"/>
                        </a:rPr>
                        <a:t>talt med dem</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3492708"/>
                  </a:ext>
                </a:extLst>
              </a:tr>
              <a:tr h="118987">
                <a:tc>
                  <a:txBody>
                    <a:bodyPr/>
                    <a:lstStyle/>
                    <a:p>
                      <a:pPr algn="l" fontAlgn="b">
                        <a:buNone/>
                      </a:pPr>
                      <a:r>
                        <a:rPr lang="da-DK" sz="1000" b="0" i="0" u="none" strike="noStrike" dirty="0">
                          <a:solidFill>
                            <a:srgbClr val="000000"/>
                          </a:solidFill>
                          <a:effectLst/>
                          <a:latin typeface="Aptos Narrow" panose="020B0004020202020204" pitchFamily="34" charset="0"/>
                        </a:rPr>
                        <a:t>Undgået vedkommende</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6331916"/>
                  </a:ext>
                </a:extLst>
              </a:tr>
              <a:tr h="118987">
                <a:tc>
                  <a:txBody>
                    <a:bodyPr/>
                    <a:lstStyle/>
                    <a:p>
                      <a:pPr algn="l" fontAlgn="b">
                        <a:buNone/>
                      </a:pPr>
                      <a:r>
                        <a:rPr lang="da-DK" sz="1000" b="0" i="0" u="none" strike="noStrike" dirty="0">
                          <a:solidFill>
                            <a:srgbClr val="000000"/>
                          </a:solidFill>
                          <a:effectLst/>
                          <a:latin typeface="Aptos Narrow" panose="020B0004020202020204" pitchFamily="34" charset="0"/>
                        </a:rPr>
                        <a:t>Ønsker ikke at uddybe</a:t>
                      </a:r>
                    </a:p>
                  </a:txBody>
                  <a:tcPr marL="5949" marR="5949" marT="59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630811"/>
                  </a:ext>
                </a:extLst>
              </a:tr>
            </a:tbl>
          </a:graphicData>
        </a:graphic>
      </p:graphicFrame>
    </p:spTree>
    <p:extLst>
      <p:ext uri="{BB962C8B-B14F-4D97-AF65-F5344CB8AC3E}">
        <p14:creationId xmlns:p14="http://schemas.microsoft.com/office/powerpoint/2010/main" val="38686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F855E-C29B-BC1F-D798-80AF1A5DAC8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11183933-C940-8E17-6434-72ECB58BB379}"/>
              </a:ext>
            </a:extLst>
          </p:cNvPr>
          <p:cNvSpPr txBox="1"/>
          <p:nvPr/>
        </p:nvSpPr>
        <p:spPr>
          <a:xfrm>
            <a:off x="-4880" y="1285746"/>
            <a:ext cx="1916505" cy="553998"/>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har indtryk af, at deres reaktion  har gjort en forskel.</a:t>
            </a:r>
          </a:p>
        </p:txBody>
      </p:sp>
      <p:pic>
        <p:nvPicPr>
          <p:cNvPr id="6" name="Billede 5">
            <a:extLst>
              <a:ext uri="{FF2B5EF4-FFF2-40B4-BE49-F238E27FC236}">
                <a16:creationId xmlns:a16="http://schemas.microsoft.com/office/drawing/2014/main" id="{5CCFFA95-A33E-6F44-4F3E-2C57205CA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F5FD05B-391C-737D-5FB6-8C81FC5F0254}"/>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indtryk af, at din reaktion har gjort en forskel?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45,4 % af deltagerne mener, at det ikke har gjort en forskel. (n=227)</a:t>
            </a:r>
          </a:p>
        </p:txBody>
      </p:sp>
      <p:sp>
        <p:nvSpPr>
          <p:cNvPr id="13" name="Pladsholder til diasnummer 2">
            <a:extLst>
              <a:ext uri="{FF2B5EF4-FFF2-40B4-BE49-F238E27FC236}">
                <a16:creationId xmlns:a16="http://schemas.microsoft.com/office/drawing/2014/main" id="{E9530D8C-BBE1-9819-8348-1508E0D4C9D5}"/>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18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D01E335E-FE90-646E-3E0C-64D255C18F7D}"/>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DFE00D37-1648-8804-D1F5-2232C5BD2B7C}"/>
              </a:ext>
            </a:extLst>
          </p:cNvPr>
          <p:cNvSpPr/>
          <p:nvPr/>
        </p:nvSpPr>
        <p:spPr>
          <a:xfrm>
            <a:off x="-4880" y="0"/>
            <a:ext cx="2027238" cy="1112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7b. Har du indtryk af, at din reaktion har gjort en forskel?</a:t>
            </a:r>
          </a:p>
        </p:txBody>
      </p:sp>
      <p:pic>
        <p:nvPicPr>
          <p:cNvPr id="9" name="Billede 8" descr="BL.png">
            <a:extLst>
              <a:ext uri="{FF2B5EF4-FFF2-40B4-BE49-F238E27FC236}">
                <a16:creationId xmlns:a16="http://schemas.microsoft.com/office/drawing/2014/main" id="{6C6A3854-5C06-6952-DCD5-7E417F09FF97}"/>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4610C1B1-C301-4C2E-AB29-F29DD7EE5770}"/>
              </a:ext>
            </a:extLst>
          </p:cNvPr>
          <p:cNvGraphicFramePr>
            <a:graphicFrameLocks/>
          </p:cNvGraphicFramePr>
          <p:nvPr>
            <p:extLst>
              <p:ext uri="{D42A27DB-BD31-4B8C-83A1-F6EECF244321}">
                <p14:modId xmlns:p14="http://schemas.microsoft.com/office/powerpoint/2010/main" val="3774756312"/>
              </p:ext>
            </p:extLst>
          </p:nvPr>
        </p:nvGraphicFramePr>
        <p:xfrm>
          <a:off x="2165684" y="338027"/>
          <a:ext cx="9089857" cy="46189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5698CB90-2A28-EA27-8883-6F9272569AAE}"/>
              </a:ext>
            </a:extLst>
          </p:cNvPr>
          <p:cNvGraphicFramePr>
            <a:graphicFrameLocks noGrp="1"/>
          </p:cNvGraphicFramePr>
          <p:nvPr>
            <p:extLst>
              <p:ext uri="{D42A27DB-BD31-4B8C-83A1-F6EECF244321}">
                <p14:modId xmlns:p14="http://schemas.microsoft.com/office/powerpoint/2010/main" val="1186343819"/>
              </p:ext>
            </p:extLst>
          </p:nvPr>
        </p:nvGraphicFramePr>
        <p:xfrm>
          <a:off x="471234" y="5062440"/>
          <a:ext cx="10736186" cy="1085824"/>
        </p:xfrm>
        <a:graphic>
          <a:graphicData uri="http://schemas.openxmlformats.org/drawingml/2006/table">
            <a:tbl>
              <a:tblPr/>
              <a:tblGrid>
                <a:gridCol w="3472722">
                  <a:extLst>
                    <a:ext uri="{9D8B030D-6E8A-4147-A177-3AD203B41FA5}">
                      <a16:colId xmlns:a16="http://schemas.microsoft.com/office/drawing/2014/main" val="475528325"/>
                    </a:ext>
                  </a:extLst>
                </a:gridCol>
                <a:gridCol w="546985">
                  <a:extLst>
                    <a:ext uri="{9D8B030D-6E8A-4147-A177-3AD203B41FA5}">
                      <a16:colId xmlns:a16="http://schemas.microsoft.com/office/drawing/2014/main" val="366085596"/>
                    </a:ext>
                  </a:extLst>
                </a:gridCol>
                <a:gridCol w="610589">
                  <a:extLst>
                    <a:ext uri="{9D8B030D-6E8A-4147-A177-3AD203B41FA5}">
                      <a16:colId xmlns:a16="http://schemas.microsoft.com/office/drawing/2014/main" val="499868613"/>
                    </a:ext>
                  </a:extLst>
                </a:gridCol>
                <a:gridCol w="610589">
                  <a:extLst>
                    <a:ext uri="{9D8B030D-6E8A-4147-A177-3AD203B41FA5}">
                      <a16:colId xmlns:a16="http://schemas.microsoft.com/office/drawing/2014/main" val="522685944"/>
                    </a:ext>
                  </a:extLst>
                </a:gridCol>
                <a:gridCol w="610589">
                  <a:extLst>
                    <a:ext uri="{9D8B030D-6E8A-4147-A177-3AD203B41FA5}">
                      <a16:colId xmlns:a16="http://schemas.microsoft.com/office/drawing/2014/main" val="3096728788"/>
                    </a:ext>
                  </a:extLst>
                </a:gridCol>
                <a:gridCol w="610589">
                  <a:extLst>
                    <a:ext uri="{9D8B030D-6E8A-4147-A177-3AD203B41FA5}">
                      <a16:colId xmlns:a16="http://schemas.microsoft.com/office/drawing/2014/main" val="2258721877"/>
                    </a:ext>
                  </a:extLst>
                </a:gridCol>
                <a:gridCol w="610589">
                  <a:extLst>
                    <a:ext uri="{9D8B030D-6E8A-4147-A177-3AD203B41FA5}">
                      <a16:colId xmlns:a16="http://schemas.microsoft.com/office/drawing/2014/main" val="2797390682"/>
                    </a:ext>
                  </a:extLst>
                </a:gridCol>
                <a:gridCol w="610589">
                  <a:extLst>
                    <a:ext uri="{9D8B030D-6E8A-4147-A177-3AD203B41FA5}">
                      <a16:colId xmlns:a16="http://schemas.microsoft.com/office/drawing/2014/main" val="229630938"/>
                    </a:ext>
                  </a:extLst>
                </a:gridCol>
                <a:gridCol w="610589">
                  <a:extLst>
                    <a:ext uri="{9D8B030D-6E8A-4147-A177-3AD203B41FA5}">
                      <a16:colId xmlns:a16="http://schemas.microsoft.com/office/drawing/2014/main" val="3377624288"/>
                    </a:ext>
                  </a:extLst>
                </a:gridCol>
                <a:gridCol w="610589">
                  <a:extLst>
                    <a:ext uri="{9D8B030D-6E8A-4147-A177-3AD203B41FA5}">
                      <a16:colId xmlns:a16="http://schemas.microsoft.com/office/drawing/2014/main" val="2371671707"/>
                    </a:ext>
                  </a:extLst>
                </a:gridCol>
                <a:gridCol w="610589">
                  <a:extLst>
                    <a:ext uri="{9D8B030D-6E8A-4147-A177-3AD203B41FA5}">
                      <a16:colId xmlns:a16="http://schemas.microsoft.com/office/drawing/2014/main" val="646934969"/>
                    </a:ext>
                  </a:extLst>
                </a:gridCol>
                <a:gridCol w="610589">
                  <a:extLst>
                    <a:ext uri="{9D8B030D-6E8A-4147-A177-3AD203B41FA5}">
                      <a16:colId xmlns:a16="http://schemas.microsoft.com/office/drawing/2014/main" val="975645437"/>
                    </a:ext>
                  </a:extLst>
                </a:gridCol>
                <a:gridCol w="610589">
                  <a:extLst>
                    <a:ext uri="{9D8B030D-6E8A-4147-A177-3AD203B41FA5}">
                      <a16:colId xmlns:a16="http://schemas.microsoft.com/office/drawing/2014/main" val="4203968933"/>
                    </a:ext>
                  </a:extLst>
                </a:gridCol>
              </a:tblGrid>
              <a:tr h="338268">
                <a:tc>
                  <a:txBody>
                    <a:bodyPr/>
                    <a:lstStyle/>
                    <a:p>
                      <a:pPr algn="l" fontAlgn="b">
                        <a:buNone/>
                      </a:pPr>
                      <a:r>
                        <a:rPr lang="da-DK" sz="800" b="1" i="0" u="none" strike="noStrike" dirty="0">
                          <a:solidFill>
                            <a:srgbClr val="000000"/>
                          </a:solidFill>
                          <a:effectLst/>
                          <a:latin typeface="Aptos Narrow" panose="020B0004020202020204" pitchFamily="34" charset="0"/>
                        </a:rPr>
                        <a:t>7b Har du indtryk af, at din reaktion har gjort en forskel?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441256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 problemet er løst</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18,2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653922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37,7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948862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Nej, slet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44,2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44,8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38,0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57,9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473082"/>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9036653"/>
                  </a:ext>
                </a:extLst>
              </a:tr>
            </a:tbl>
          </a:graphicData>
        </a:graphic>
      </p:graphicFrame>
    </p:spTree>
    <p:extLst>
      <p:ext uri="{BB962C8B-B14F-4D97-AF65-F5344CB8AC3E}">
        <p14:creationId xmlns:p14="http://schemas.microsoft.com/office/powerpoint/2010/main" val="56236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F9B86DB-C1B1-DF65-0628-19EBD0F304F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819" t="35768" r="69571" b="26018"/>
          <a:stretch/>
        </p:blipFill>
        <p:spPr>
          <a:xfrm>
            <a:off x="1455159" y="1366551"/>
            <a:ext cx="3286599" cy="3846872"/>
          </a:xfrm>
          <a:custGeom>
            <a:avLst/>
            <a:gdLst/>
            <a:ahLst/>
            <a:cxnLst/>
            <a:rect l="l" t="t" r="r" b="b"/>
            <a:pathLst>
              <a:path w="2513339" h="2941793">
                <a:moveTo>
                  <a:pt x="1180182" y="463003"/>
                </a:moveTo>
                <a:lnTo>
                  <a:pt x="681883" y="1796882"/>
                </a:lnTo>
                <a:lnTo>
                  <a:pt x="1674109" y="1796882"/>
                </a:lnTo>
                <a:close/>
                <a:moveTo>
                  <a:pt x="633801" y="0"/>
                </a:moveTo>
                <a:lnTo>
                  <a:pt x="1385621" y="0"/>
                </a:lnTo>
                <a:lnTo>
                  <a:pt x="2513339" y="2941793"/>
                </a:lnTo>
                <a:lnTo>
                  <a:pt x="2089358" y="2941793"/>
                </a:lnTo>
                <a:lnTo>
                  <a:pt x="1722191" y="1966842"/>
                </a:lnTo>
                <a:lnTo>
                  <a:pt x="620688" y="1966842"/>
                </a:lnTo>
                <a:lnTo>
                  <a:pt x="275376" y="2941793"/>
                </a:lnTo>
                <a:lnTo>
                  <a:pt x="0" y="2941793"/>
                </a:lnTo>
                <a:lnTo>
                  <a:pt x="904806" y="515483"/>
                </a:lnTo>
                <a:cubicBezTo>
                  <a:pt x="920924" y="475576"/>
                  <a:pt x="935677" y="435122"/>
                  <a:pt x="949063" y="394122"/>
                </a:cubicBezTo>
                <a:cubicBezTo>
                  <a:pt x="962449" y="353121"/>
                  <a:pt x="969552" y="314854"/>
                  <a:pt x="970372" y="279321"/>
                </a:cubicBezTo>
                <a:cubicBezTo>
                  <a:pt x="970007" y="224289"/>
                  <a:pt x="941231" y="182378"/>
                  <a:pt x="884043" y="153587"/>
                </a:cubicBezTo>
                <a:cubicBezTo>
                  <a:pt x="826856" y="124796"/>
                  <a:pt x="743442" y="98193"/>
                  <a:pt x="633801" y="73777"/>
                </a:cubicBezTo>
                <a:close/>
              </a:path>
            </a:pathLst>
          </a:custGeom>
        </p:spPr>
      </p:pic>
      <p:pic>
        <p:nvPicPr>
          <p:cNvPr id="3" name="Billede 2">
            <a:extLst>
              <a:ext uri="{FF2B5EF4-FFF2-40B4-BE49-F238E27FC236}">
                <a16:creationId xmlns:a16="http://schemas.microsoft.com/office/drawing/2014/main" id="{D9B8F091-B4B7-7FEB-B56D-4380EE3D5F6E}"/>
              </a:ext>
            </a:extLst>
          </p:cNvPr>
          <p:cNvPicPr>
            <a:picLocks noChangeAspect="1"/>
          </p:cNvPicPr>
          <p:nvPr/>
        </p:nvPicPr>
        <p:blipFill rotWithShape="1">
          <a:blip r:embed="rId4"/>
          <a:srcRect l="-5738" t="-1211" r="22010" b="-1145"/>
          <a:stretch/>
        </p:blipFill>
        <p:spPr>
          <a:xfrm>
            <a:off x="4524362" y="1366551"/>
            <a:ext cx="3157441" cy="3846872"/>
          </a:xfrm>
          <a:prstGeom prst="rect">
            <a:avLst/>
          </a:prstGeom>
        </p:spPr>
      </p:pic>
      <p:pic>
        <p:nvPicPr>
          <p:cNvPr id="4" name="Billede 3">
            <a:extLst>
              <a:ext uri="{FF2B5EF4-FFF2-40B4-BE49-F238E27FC236}">
                <a16:creationId xmlns:a16="http://schemas.microsoft.com/office/drawing/2014/main" id="{3BC554B3-3F10-FB45-770E-CDDFAB474581}"/>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9522" t="26431" r="67287" b="27676"/>
          <a:stretch/>
        </p:blipFill>
        <p:spPr>
          <a:xfrm>
            <a:off x="7673560" y="1368928"/>
            <a:ext cx="3082834" cy="3851113"/>
          </a:xfrm>
          <a:custGeom>
            <a:avLst/>
            <a:gdLst/>
            <a:ahLst/>
            <a:cxnLst/>
            <a:rect l="l" t="t" r="r" b="b"/>
            <a:pathLst>
              <a:path w="2828165" h="3532977">
                <a:moveTo>
                  <a:pt x="1278643" y="1767861"/>
                </a:moveTo>
                <a:cubicBezTo>
                  <a:pt x="1262997" y="1767976"/>
                  <a:pt x="1247727" y="1768335"/>
                  <a:pt x="1232834" y="1768939"/>
                </a:cubicBezTo>
                <a:lnTo>
                  <a:pt x="975524" y="1768939"/>
                </a:lnTo>
                <a:lnTo>
                  <a:pt x="975524" y="2897790"/>
                </a:lnTo>
                <a:cubicBezTo>
                  <a:pt x="972833" y="3028729"/>
                  <a:pt x="978214" y="3125053"/>
                  <a:pt x="991665" y="3186763"/>
                </a:cubicBezTo>
                <a:cubicBezTo>
                  <a:pt x="1005116" y="3248473"/>
                  <a:pt x="1042780" y="3288014"/>
                  <a:pt x="1104655" y="3305386"/>
                </a:cubicBezTo>
                <a:cubicBezTo>
                  <a:pt x="1166531" y="3322758"/>
                  <a:pt x="1268760" y="3330407"/>
                  <a:pt x="1411343" y="3328332"/>
                </a:cubicBezTo>
                <a:cubicBezTo>
                  <a:pt x="1566308" y="3330115"/>
                  <a:pt x="1712035" y="3309632"/>
                  <a:pt x="1848525" y="3266882"/>
                </a:cubicBezTo>
                <a:cubicBezTo>
                  <a:pt x="1985014" y="3224132"/>
                  <a:pt x="2096125" y="3148421"/>
                  <a:pt x="2181857" y="3039749"/>
                </a:cubicBezTo>
                <a:cubicBezTo>
                  <a:pt x="2267589" y="2931076"/>
                  <a:pt x="2311800" y="2778746"/>
                  <a:pt x="2314490" y="2582759"/>
                </a:cubicBezTo>
                <a:cubicBezTo>
                  <a:pt x="2307359" y="2319812"/>
                  <a:pt x="2238774" y="2130470"/>
                  <a:pt x="2108735" y="2014733"/>
                </a:cubicBezTo>
                <a:cubicBezTo>
                  <a:pt x="1978696" y="1898997"/>
                  <a:pt x="1829988" y="1827889"/>
                  <a:pt x="1662612" y="1801411"/>
                </a:cubicBezTo>
                <a:cubicBezTo>
                  <a:pt x="1516158" y="1778243"/>
                  <a:pt x="1388168" y="1767060"/>
                  <a:pt x="1278643" y="1767861"/>
                </a:cubicBezTo>
                <a:close/>
                <a:moveTo>
                  <a:pt x="1296490" y="204137"/>
                </a:moveTo>
                <a:cubicBezTo>
                  <a:pt x="1158095" y="205214"/>
                  <a:pt x="1069704" y="227144"/>
                  <a:pt x="1031318" y="269928"/>
                </a:cubicBezTo>
                <a:cubicBezTo>
                  <a:pt x="987448" y="318824"/>
                  <a:pt x="968850" y="428435"/>
                  <a:pt x="975524" y="598758"/>
                </a:cubicBezTo>
                <a:lnTo>
                  <a:pt x="975524" y="1564912"/>
                </a:lnTo>
                <a:lnTo>
                  <a:pt x="1232834" y="1564912"/>
                </a:lnTo>
                <a:cubicBezTo>
                  <a:pt x="1336562" y="1568510"/>
                  <a:pt x="1458184" y="1557814"/>
                  <a:pt x="1597698" y="1532824"/>
                </a:cubicBezTo>
                <a:cubicBezTo>
                  <a:pt x="1737213" y="1507833"/>
                  <a:pt x="1860390" y="1446963"/>
                  <a:pt x="1967231" y="1350211"/>
                </a:cubicBezTo>
                <a:cubicBezTo>
                  <a:pt x="2074071" y="1253460"/>
                  <a:pt x="2130343" y="1099241"/>
                  <a:pt x="2136049" y="887554"/>
                </a:cubicBezTo>
                <a:cubicBezTo>
                  <a:pt x="2129922" y="622496"/>
                  <a:pt x="2052904" y="441125"/>
                  <a:pt x="1904993" y="343440"/>
                </a:cubicBezTo>
                <a:cubicBezTo>
                  <a:pt x="1757083" y="245754"/>
                  <a:pt x="1575040" y="199592"/>
                  <a:pt x="1358864" y="204953"/>
                </a:cubicBezTo>
                <a:cubicBezTo>
                  <a:pt x="1337052" y="204255"/>
                  <a:pt x="1316261" y="203984"/>
                  <a:pt x="1296490" y="204137"/>
                </a:cubicBezTo>
                <a:close/>
                <a:moveTo>
                  <a:pt x="1520387" y="4"/>
                </a:moveTo>
                <a:cubicBezTo>
                  <a:pt x="1642635" y="-247"/>
                  <a:pt x="1783591" y="12813"/>
                  <a:pt x="1943257" y="39184"/>
                </a:cubicBezTo>
                <a:cubicBezTo>
                  <a:pt x="2125731" y="69321"/>
                  <a:pt x="2287201" y="144638"/>
                  <a:pt x="2427666" y="265135"/>
                </a:cubicBezTo>
                <a:cubicBezTo>
                  <a:pt x="2568131" y="385631"/>
                  <a:pt x="2642150" y="579103"/>
                  <a:pt x="2649723" y="845547"/>
                </a:cubicBezTo>
                <a:cubicBezTo>
                  <a:pt x="2646490" y="1024692"/>
                  <a:pt x="2610442" y="1169889"/>
                  <a:pt x="2541581" y="1281140"/>
                </a:cubicBezTo>
                <a:cubicBezTo>
                  <a:pt x="2472719" y="1392391"/>
                  <a:pt x="2390447" y="1476501"/>
                  <a:pt x="2294764" y="1533472"/>
                </a:cubicBezTo>
                <a:cubicBezTo>
                  <a:pt x="2199081" y="1590443"/>
                  <a:pt x="2109390" y="1627080"/>
                  <a:pt x="2025691" y="1643384"/>
                </a:cubicBezTo>
                <a:lnTo>
                  <a:pt x="2025691" y="1653846"/>
                </a:lnTo>
                <a:cubicBezTo>
                  <a:pt x="2151268" y="1674668"/>
                  <a:pt x="2275050" y="1716793"/>
                  <a:pt x="2397038" y="1780221"/>
                </a:cubicBezTo>
                <a:cubicBezTo>
                  <a:pt x="2519027" y="1843649"/>
                  <a:pt x="2620602" y="1939469"/>
                  <a:pt x="2701765" y="2067681"/>
                </a:cubicBezTo>
                <a:cubicBezTo>
                  <a:pt x="2782929" y="2195893"/>
                  <a:pt x="2825062" y="2367586"/>
                  <a:pt x="2828165" y="2582759"/>
                </a:cubicBezTo>
                <a:cubicBezTo>
                  <a:pt x="2824013" y="2817686"/>
                  <a:pt x="2770020" y="3000682"/>
                  <a:pt x="2666186" y="3131746"/>
                </a:cubicBezTo>
                <a:cubicBezTo>
                  <a:pt x="2562353" y="3262811"/>
                  <a:pt x="2433593" y="3356782"/>
                  <a:pt x="2279905" y="3413659"/>
                </a:cubicBezTo>
                <a:cubicBezTo>
                  <a:pt x="2126216" y="3470536"/>
                  <a:pt x="1972514" y="3505157"/>
                  <a:pt x="1818798" y="3517522"/>
                </a:cubicBezTo>
                <a:cubicBezTo>
                  <a:pt x="1665082" y="3529886"/>
                  <a:pt x="1536265" y="3534832"/>
                  <a:pt x="1432347" y="3532359"/>
                </a:cubicBezTo>
                <a:lnTo>
                  <a:pt x="519580" y="3532359"/>
                </a:lnTo>
                <a:lnTo>
                  <a:pt x="519580" y="598802"/>
                </a:lnTo>
                <a:cubicBezTo>
                  <a:pt x="521426" y="466889"/>
                  <a:pt x="509569" y="369591"/>
                  <a:pt x="484008" y="306908"/>
                </a:cubicBezTo>
                <a:cubicBezTo>
                  <a:pt x="458447" y="244225"/>
                  <a:pt x="408102" y="199043"/>
                  <a:pt x="332974" y="171364"/>
                </a:cubicBezTo>
                <a:cubicBezTo>
                  <a:pt x="257846" y="143684"/>
                  <a:pt x="146855" y="116393"/>
                  <a:pt x="0" y="89491"/>
                </a:cubicBezTo>
                <a:lnTo>
                  <a:pt x="0" y="926"/>
                </a:lnTo>
                <a:lnTo>
                  <a:pt x="1469140" y="926"/>
                </a:lnTo>
                <a:cubicBezTo>
                  <a:pt x="1485841" y="347"/>
                  <a:pt x="1502923" y="40"/>
                  <a:pt x="1520387" y="4"/>
                </a:cubicBezTo>
                <a:close/>
              </a:path>
            </a:pathLst>
          </a:custGeom>
        </p:spPr>
      </p:pic>
      <p:pic>
        <p:nvPicPr>
          <p:cNvPr id="6" name="Billede 5">
            <a:extLst>
              <a:ext uri="{FF2B5EF4-FFF2-40B4-BE49-F238E27FC236}">
                <a16:creationId xmlns:a16="http://schemas.microsoft.com/office/drawing/2014/main" id="{768A2823-8A1E-E389-FCF8-061D1A9BC9B4}"/>
              </a:ext>
            </a:extLst>
          </p:cNvPr>
          <p:cNvPicPr>
            <a:picLocks noChangeAspect="1"/>
          </p:cNvPicPr>
          <p:nvPr/>
        </p:nvPicPr>
        <p:blipFill rotWithShape="1">
          <a:blip r:embed="rId2">
            <a:duotone>
              <a:prstClr val="black"/>
              <a:srgbClr val="FF0000">
                <a:tint val="45000"/>
                <a:satMod val="400000"/>
              </a:srgb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1006" t="68365" r="39676" b="28495"/>
          <a:stretch/>
        </p:blipFill>
        <p:spPr>
          <a:xfrm>
            <a:off x="3224840" y="5811921"/>
            <a:ext cx="6014419" cy="241729"/>
          </a:xfrm>
          <a:custGeom>
            <a:avLst/>
            <a:gdLst/>
            <a:ahLst/>
            <a:cxnLst/>
            <a:rect l="l" t="t" r="r" b="b"/>
            <a:pathLst>
              <a:path w="6014419" h="241729">
                <a:moveTo>
                  <a:pt x="5988463" y="159855"/>
                </a:moveTo>
                <a:lnTo>
                  <a:pt x="6014419" y="159855"/>
                </a:lnTo>
                <a:lnTo>
                  <a:pt x="6014419" y="188611"/>
                </a:lnTo>
                <a:lnTo>
                  <a:pt x="5988463" y="188611"/>
                </a:lnTo>
                <a:close/>
                <a:moveTo>
                  <a:pt x="3845338" y="159855"/>
                </a:moveTo>
                <a:lnTo>
                  <a:pt x="3871294" y="159855"/>
                </a:lnTo>
                <a:lnTo>
                  <a:pt x="3871294" y="188611"/>
                </a:lnTo>
                <a:lnTo>
                  <a:pt x="3845338" y="188611"/>
                </a:lnTo>
                <a:close/>
                <a:moveTo>
                  <a:pt x="1892713" y="159855"/>
                </a:moveTo>
                <a:lnTo>
                  <a:pt x="1918670" y="159855"/>
                </a:lnTo>
                <a:lnTo>
                  <a:pt x="1918670" y="188611"/>
                </a:lnTo>
                <a:lnTo>
                  <a:pt x="1892713" y="188611"/>
                </a:lnTo>
                <a:close/>
                <a:moveTo>
                  <a:pt x="5724995" y="118541"/>
                </a:moveTo>
                <a:cubicBezTo>
                  <a:pt x="5723608" y="120580"/>
                  <a:pt x="5718834" y="123158"/>
                  <a:pt x="5710670" y="126274"/>
                </a:cubicBezTo>
                <a:cubicBezTo>
                  <a:pt x="5704633" y="128578"/>
                  <a:pt x="5699937" y="130799"/>
                  <a:pt x="5696580" y="132935"/>
                </a:cubicBezTo>
                <a:cubicBezTo>
                  <a:pt x="5693223" y="135071"/>
                  <a:pt x="5690667" y="137695"/>
                  <a:pt x="5688911" y="140807"/>
                </a:cubicBezTo>
                <a:cubicBezTo>
                  <a:pt x="5687155" y="143919"/>
                  <a:pt x="5686277" y="148028"/>
                  <a:pt x="5686277" y="153135"/>
                </a:cubicBezTo>
                <a:cubicBezTo>
                  <a:pt x="5686277" y="159757"/>
                  <a:pt x="5687737" y="164939"/>
                  <a:pt x="5690658" y="168680"/>
                </a:cubicBezTo>
                <a:cubicBezTo>
                  <a:pt x="5693579" y="172421"/>
                  <a:pt x="5697689" y="174292"/>
                  <a:pt x="5702986" y="174292"/>
                </a:cubicBezTo>
                <a:cubicBezTo>
                  <a:pt x="5707023" y="174292"/>
                  <a:pt x="5710685" y="173068"/>
                  <a:pt x="5713972" y="170620"/>
                </a:cubicBezTo>
                <a:cubicBezTo>
                  <a:pt x="5717259" y="168172"/>
                  <a:pt x="5719918" y="164303"/>
                  <a:pt x="5721949" y="159012"/>
                </a:cubicBezTo>
                <a:cubicBezTo>
                  <a:pt x="5723979" y="153722"/>
                  <a:pt x="5724995" y="147037"/>
                  <a:pt x="5724995" y="138959"/>
                </a:cubicBezTo>
                <a:close/>
                <a:moveTo>
                  <a:pt x="4772495" y="118541"/>
                </a:moveTo>
                <a:cubicBezTo>
                  <a:pt x="4771108" y="120580"/>
                  <a:pt x="4766333" y="123158"/>
                  <a:pt x="4758170" y="126274"/>
                </a:cubicBezTo>
                <a:cubicBezTo>
                  <a:pt x="4752133" y="128578"/>
                  <a:pt x="4747437" y="130799"/>
                  <a:pt x="4744080" y="132935"/>
                </a:cubicBezTo>
                <a:cubicBezTo>
                  <a:pt x="4740724" y="135071"/>
                  <a:pt x="4738168" y="137695"/>
                  <a:pt x="4736412" y="140807"/>
                </a:cubicBezTo>
                <a:cubicBezTo>
                  <a:pt x="4734655" y="143919"/>
                  <a:pt x="4733778" y="148028"/>
                  <a:pt x="4733778" y="153135"/>
                </a:cubicBezTo>
                <a:cubicBezTo>
                  <a:pt x="4733778" y="159757"/>
                  <a:pt x="4735238" y="164939"/>
                  <a:pt x="4738159" y="168680"/>
                </a:cubicBezTo>
                <a:cubicBezTo>
                  <a:pt x="4741079" y="172421"/>
                  <a:pt x="4745189" y="174292"/>
                  <a:pt x="4750487" y="174292"/>
                </a:cubicBezTo>
                <a:cubicBezTo>
                  <a:pt x="4754523" y="174292"/>
                  <a:pt x="4758185" y="173068"/>
                  <a:pt x="4761472" y="170620"/>
                </a:cubicBezTo>
                <a:cubicBezTo>
                  <a:pt x="4764759" y="168172"/>
                  <a:pt x="4767419" y="164303"/>
                  <a:pt x="4769449" y="159012"/>
                </a:cubicBezTo>
                <a:cubicBezTo>
                  <a:pt x="4771480" y="153722"/>
                  <a:pt x="4772495" y="147037"/>
                  <a:pt x="4772495" y="138959"/>
                </a:cubicBezTo>
                <a:close/>
                <a:moveTo>
                  <a:pt x="371945" y="118541"/>
                </a:moveTo>
                <a:cubicBezTo>
                  <a:pt x="370559" y="120580"/>
                  <a:pt x="365784" y="123158"/>
                  <a:pt x="357620" y="126274"/>
                </a:cubicBezTo>
                <a:cubicBezTo>
                  <a:pt x="351583" y="128578"/>
                  <a:pt x="346887" y="130799"/>
                  <a:pt x="343530" y="132935"/>
                </a:cubicBezTo>
                <a:cubicBezTo>
                  <a:pt x="340174" y="135071"/>
                  <a:pt x="337618" y="137695"/>
                  <a:pt x="335862" y="140807"/>
                </a:cubicBezTo>
                <a:cubicBezTo>
                  <a:pt x="334105" y="143919"/>
                  <a:pt x="333227" y="148028"/>
                  <a:pt x="333227" y="153135"/>
                </a:cubicBezTo>
                <a:cubicBezTo>
                  <a:pt x="333227" y="159757"/>
                  <a:pt x="334688" y="164939"/>
                  <a:pt x="337609" y="168680"/>
                </a:cubicBezTo>
                <a:cubicBezTo>
                  <a:pt x="340530" y="172421"/>
                  <a:pt x="344639" y="174292"/>
                  <a:pt x="349937" y="174292"/>
                </a:cubicBezTo>
                <a:cubicBezTo>
                  <a:pt x="353973" y="174292"/>
                  <a:pt x="357635" y="173068"/>
                  <a:pt x="360922" y="170620"/>
                </a:cubicBezTo>
                <a:cubicBezTo>
                  <a:pt x="364209" y="168172"/>
                  <a:pt x="366868" y="164303"/>
                  <a:pt x="368899" y="159012"/>
                </a:cubicBezTo>
                <a:cubicBezTo>
                  <a:pt x="370930" y="153722"/>
                  <a:pt x="371945" y="147037"/>
                  <a:pt x="371945" y="138959"/>
                </a:cubicBezTo>
                <a:close/>
                <a:moveTo>
                  <a:pt x="200495" y="118541"/>
                </a:moveTo>
                <a:cubicBezTo>
                  <a:pt x="199109" y="120580"/>
                  <a:pt x="194334" y="123158"/>
                  <a:pt x="186170" y="126274"/>
                </a:cubicBezTo>
                <a:cubicBezTo>
                  <a:pt x="180133" y="128578"/>
                  <a:pt x="175437" y="130799"/>
                  <a:pt x="172080" y="132935"/>
                </a:cubicBezTo>
                <a:cubicBezTo>
                  <a:pt x="168724" y="135071"/>
                  <a:pt x="166168" y="137695"/>
                  <a:pt x="164412" y="140807"/>
                </a:cubicBezTo>
                <a:cubicBezTo>
                  <a:pt x="162655" y="143919"/>
                  <a:pt x="161777" y="148028"/>
                  <a:pt x="161777" y="153135"/>
                </a:cubicBezTo>
                <a:cubicBezTo>
                  <a:pt x="161777" y="159757"/>
                  <a:pt x="163238" y="164939"/>
                  <a:pt x="166159" y="168680"/>
                </a:cubicBezTo>
                <a:cubicBezTo>
                  <a:pt x="169080" y="172421"/>
                  <a:pt x="173189" y="174292"/>
                  <a:pt x="178486" y="174292"/>
                </a:cubicBezTo>
                <a:cubicBezTo>
                  <a:pt x="182523" y="174292"/>
                  <a:pt x="186185" y="173068"/>
                  <a:pt x="189472" y="170620"/>
                </a:cubicBezTo>
                <a:cubicBezTo>
                  <a:pt x="192759" y="168172"/>
                  <a:pt x="195418" y="164303"/>
                  <a:pt x="197449" y="159012"/>
                </a:cubicBezTo>
                <a:cubicBezTo>
                  <a:pt x="199480" y="153722"/>
                  <a:pt x="200495" y="147037"/>
                  <a:pt x="200495" y="138959"/>
                </a:cubicBezTo>
                <a:close/>
                <a:moveTo>
                  <a:pt x="4872275" y="67187"/>
                </a:moveTo>
                <a:cubicBezTo>
                  <a:pt x="4863736" y="67187"/>
                  <a:pt x="4857382" y="71702"/>
                  <a:pt x="4853215" y="80733"/>
                </a:cubicBezTo>
                <a:cubicBezTo>
                  <a:pt x="4849048" y="89763"/>
                  <a:pt x="4846964" y="104413"/>
                  <a:pt x="4846964" y="124682"/>
                </a:cubicBezTo>
                <a:cubicBezTo>
                  <a:pt x="4846964" y="141923"/>
                  <a:pt x="4849200" y="154583"/>
                  <a:pt x="4853673" y="162664"/>
                </a:cubicBezTo>
                <a:cubicBezTo>
                  <a:pt x="4858146" y="170744"/>
                  <a:pt x="4864305" y="174784"/>
                  <a:pt x="4872151" y="174784"/>
                </a:cubicBezTo>
                <a:cubicBezTo>
                  <a:pt x="4880053" y="174784"/>
                  <a:pt x="4886063" y="170683"/>
                  <a:pt x="4890181" y="162479"/>
                </a:cubicBezTo>
                <a:cubicBezTo>
                  <a:pt x="4894298" y="154276"/>
                  <a:pt x="4896357" y="141348"/>
                  <a:pt x="4896357" y="123697"/>
                </a:cubicBezTo>
                <a:cubicBezTo>
                  <a:pt x="4896357" y="111088"/>
                  <a:pt x="4895637" y="100640"/>
                  <a:pt x="4894197" y="92354"/>
                </a:cubicBezTo>
                <a:cubicBezTo>
                  <a:pt x="4892757" y="84068"/>
                  <a:pt x="4890285" y="77802"/>
                  <a:pt x="4886780" y="73556"/>
                </a:cubicBezTo>
                <a:cubicBezTo>
                  <a:pt x="4883276" y="69310"/>
                  <a:pt x="4878441" y="67187"/>
                  <a:pt x="4872275" y="67187"/>
                </a:cubicBezTo>
                <a:close/>
                <a:moveTo>
                  <a:pt x="4168443" y="67187"/>
                </a:moveTo>
                <a:cubicBezTo>
                  <a:pt x="4160849" y="67187"/>
                  <a:pt x="4155019" y="71371"/>
                  <a:pt x="4150952" y="79738"/>
                </a:cubicBezTo>
                <a:cubicBezTo>
                  <a:pt x="4146885" y="88105"/>
                  <a:pt x="4144852" y="101854"/>
                  <a:pt x="4144852" y="120986"/>
                </a:cubicBezTo>
                <a:cubicBezTo>
                  <a:pt x="4144852" y="139737"/>
                  <a:pt x="4146904" y="153391"/>
                  <a:pt x="4151009" y="161948"/>
                </a:cubicBezTo>
                <a:cubicBezTo>
                  <a:pt x="4155114" y="170506"/>
                  <a:pt x="4161089" y="174784"/>
                  <a:pt x="4168934" y="174784"/>
                </a:cubicBezTo>
                <a:cubicBezTo>
                  <a:pt x="4185812" y="174784"/>
                  <a:pt x="4194251" y="157632"/>
                  <a:pt x="4194251" y="123327"/>
                </a:cubicBezTo>
                <a:cubicBezTo>
                  <a:pt x="4194251" y="103974"/>
                  <a:pt x="4192003" y="89779"/>
                  <a:pt x="4187508" y="80742"/>
                </a:cubicBezTo>
                <a:cubicBezTo>
                  <a:pt x="4183012" y="71706"/>
                  <a:pt x="4176657" y="67187"/>
                  <a:pt x="4168443" y="67187"/>
                </a:cubicBezTo>
                <a:close/>
                <a:moveTo>
                  <a:pt x="3539792" y="67187"/>
                </a:moveTo>
                <a:cubicBezTo>
                  <a:pt x="3532199" y="67187"/>
                  <a:pt x="3526369" y="71371"/>
                  <a:pt x="3522302" y="79738"/>
                </a:cubicBezTo>
                <a:cubicBezTo>
                  <a:pt x="3518235" y="88105"/>
                  <a:pt x="3516202" y="101854"/>
                  <a:pt x="3516202" y="120986"/>
                </a:cubicBezTo>
                <a:cubicBezTo>
                  <a:pt x="3516202" y="139737"/>
                  <a:pt x="3518254" y="153391"/>
                  <a:pt x="3522359" y="161948"/>
                </a:cubicBezTo>
                <a:cubicBezTo>
                  <a:pt x="3526464" y="170506"/>
                  <a:pt x="3532439" y="174784"/>
                  <a:pt x="3540285" y="174784"/>
                </a:cubicBezTo>
                <a:cubicBezTo>
                  <a:pt x="3557163" y="174784"/>
                  <a:pt x="3565601" y="157632"/>
                  <a:pt x="3565601" y="123327"/>
                </a:cubicBezTo>
                <a:cubicBezTo>
                  <a:pt x="3565601" y="103974"/>
                  <a:pt x="3563354" y="89779"/>
                  <a:pt x="3558858" y="80742"/>
                </a:cubicBezTo>
                <a:cubicBezTo>
                  <a:pt x="3554362" y="71706"/>
                  <a:pt x="3548007" y="67187"/>
                  <a:pt x="3539792" y="67187"/>
                </a:cubicBezTo>
                <a:close/>
                <a:moveTo>
                  <a:pt x="2710100" y="67187"/>
                </a:moveTo>
                <a:cubicBezTo>
                  <a:pt x="2701561" y="67187"/>
                  <a:pt x="2695207" y="71702"/>
                  <a:pt x="2691040" y="80733"/>
                </a:cubicBezTo>
                <a:cubicBezTo>
                  <a:pt x="2686873" y="89763"/>
                  <a:pt x="2684789" y="104413"/>
                  <a:pt x="2684789" y="124682"/>
                </a:cubicBezTo>
                <a:cubicBezTo>
                  <a:pt x="2684789" y="141923"/>
                  <a:pt x="2687025" y="154583"/>
                  <a:pt x="2691498" y="162664"/>
                </a:cubicBezTo>
                <a:cubicBezTo>
                  <a:pt x="2695971" y="170744"/>
                  <a:pt x="2702130" y="174784"/>
                  <a:pt x="2709976" y="174784"/>
                </a:cubicBezTo>
                <a:cubicBezTo>
                  <a:pt x="2717878" y="174784"/>
                  <a:pt x="2723888" y="170683"/>
                  <a:pt x="2728006" y="162479"/>
                </a:cubicBezTo>
                <a:cubicBezTo>
                  <a:pt x="2732124" y="154276"/>
                  <a:pt x="2734183" y="141348"/>
                  <a:pt x="2734183" y="123697"/>
                </a:cubicBezTo>
                <a:cubicBezTo>
                  <a:pt x="2734183" y="111088"/>
                  <a:pt x="2733462" y="100640"/>
                  <a:pt x="2732022" y="92354"/>
                </a:cubicBezTo>
                <a:cubicBezTo>
                  <a:pt x="2730582" y="84068"/>
                  <a:pt x="2728110" y="77802"/>
                  <a:pt x="2724606" y="73556"/>
                </a:cubicBezTo>
                <a:cubicBezTo>
                  <a:pt x="2721101" y="69310"/>
                  <a:pt x="2716266" y="67187"/>
                  <a:pt x="2710100" y="67187"/>
                </a:cubicBezTo>
                <a:close/>
                <a:moveTo>
                  <a:pt x="2215817" y="67187"/>
                </a:moveTo>
                <a:cubicBezTo>
                  <a:pt x="2208224" y="67187"/>
                  <a:pt x="2202394" y="71371"/>
                  <a:pt x="2198327" y="79738"/>
                </a:cubicBezTo>
                <a:cubicBezTo>
                  <a:pt x="2194261" y="88105"/>
                  <a:pt x="2192227" y="101854"/>
                  <a:pt x="2192227" y="120986"/>
                </a:cubicBezTo>
                <a:cubicBezTo>
                  <a:pt x="2192227" y="139737"/>
                  <a:pt x="2194280" y="153391"/>
                  <a:pt x="2198384" y="161948"/>
                </a:cubicBezTo>
                <a:cubicBezTo>
                  <a:pt x="2202489" y="170506"/>
                  <a:pt x="2208464" y="174784"/>
                  <a:pt x="2216310" y="174784"/>
                </a:cubicBezTo>
                <a:cubicBezTo>
                  <a:pt x="2233187" y="174784"/>
                  <a:pt x="2241627" y="157632"/>
                  <a:pt x="2241627" y="123327"/>
                </a:cubicBezTo>
                <a:cubicBezTo>
                  <a:pt x="2241627" y="103974"/>
                  <a:pt x="2239379" y="89779"/>
                  <a:pt x="2234883" y="80742"/>
                </a:cubicBezTo>
                <a:cubicBezTo>
                  <a:pt x="2230387" y="71706"/>
                  <a:pt x="2224032" y="67187"/>
                  <a:pt x="2215817" y="67187"/>
                </a:cubicBezTo>
                <a:close/>
                <a:moveTo>
                  <a:pt x="1491917" y="67187"/>
                </a:moveTo>
                <a:cubicBezTo>
                  <a:pt x="1484324" y="67187"/>
                  <a:pt x="1478494" y="71371"/>
                  <a:pt x="1474427" y="79738"/>
                </a:cubicBezTo>
                <a:cubicBezTo>
                  <a:pt x="1470360" y="88105"/>
                  <a:pt x="1468327" y="101854"/>
                  <a:pt x="1468327" y="120986"/>
                </a:cubicBezTo>
                <a:cubicBezTo>
                  <a:pt x="1468327" y="139737"/>
                  <a:pt x="1470379" y="153391"/>
                  <a:pt x="1474484" y="161948"/>
                </a:cubicBezTo>
                <a:cubicBezTo>
                  <a:pt x="1478589" y="170506"/>
                  <a:pt x="1484564" y="174784"/>
                  <a:pt x="1492410" y="174784"/>
                </a:cubicBezTo>
                <a:cubicBezTo>
                  <a:pt x="1509288" y="174784"/>
                  <a:pt x="1517727" y="157632"/>
                  <a:pt x="1517727" y="123327"/>
                </a:cubicBezTo>
                <a:cubicBezTo>
                  <a:pt x="1517727" y="103974"/>
                  <a:pt x="1515479" y="89779"/>
                  <a:pt x="1510983" y="80742"/>
                </a:cubicBezTo>
                <a:cubicBezTo>
                  <a:pt x="1506487" y="71706"/>
                  <a:pt x="1500132" y="67187"/>
                  <a:pt x="1491917" y="67187"/>
                </a:cubicBezTo>
                <a:close/>
                <a:moveTo>
                  <a:pt x="806117" y="67187"/>
                </a:moveTo>
                <a:cubicBezTo>
                  <a:pt x="798524" y="67187"/>
                  <a:pt x="792694" y="71371"/>
                  <a:pt x="788627" y="79738"/>
                </a:cubicBezTo>
                <a:cubicBezTo>
                  <a:pt x="784560" y="88105"/>
                  <a:pt x="782527" y="101854"/>
                  <a:pt x="782527" y="120986"/>
                </a:cubicBezTo>
                <a:cubicBezTo>
                  <a:pt x="782527" y="139737"/>
                  <a:pt x="784579" y="153391"/>
                  <a:pt x="788684" y="161948"/>
                </a:cubicBezTo>
                <a:cubicBezTo>
                  <a:pt x="792789" y="170506"/>
                  <a:pt x="798764" y="174784"/>
                  <a:pt x="806610" y="174784"/>
                </a:cubicBezTo>
                <a:cubicBezTo>
                  <a:pt x="823488" y="174784"/>
                  <a:pt x="831927" y="157632"/>
                  <a:pt x="831927" y="123327"/>
                </a:cubicBezTo>
                <a:cubicBezTo>
                  <a:pt x="831927" y="103974"/>
                  <a:pt x="829679" y="89779"/>
                  <a:pt x="825183" y="80742"/>
                </a:cubicBezTo>
                <a:cubicBezTo>
                  <a:pt x="820687" y="71706"/>
                  <a:pt x="814332" y="67187"/>
                  <a:pt x="806117" y="67187"/>
                </a:cubicBezTo>
                <a:close/>
                <a:moveTo>
                  <a:pt x="5865177" y="66940"/>
                </a:moveTo>
                <a:cubicBezTo>
                  <a:pt x="5858487" y="66940"/>
                  <a:pt x="5853292" y="68990"/>
                  <a:pt x="5849592" y="73090"/>
                </a:cubicBezTo>
                <a:cubicBezTo>
                  <a:pt x="5845892" y="77190"/>
                  <a:pt x="5843472" y="82281"/>
                  <a:pt x="5842333" y="88361"/>
                </a:cubicBezTo>
                <a:cubicBezTo>
                  <a:pt x="5841195" y="94442"/>
                  <a:pt x="5840476" y="100860"/>
                  <a:pt x="5840178" y="107616"/>
                </a:cubicBezTo>
                <a:lnTo>
                  <a:pt x="5888822" y="107616"/>
                </a:lnTo>
                <a:cubicBezTo>
                  <a:pt x="5888822" y="98457"/>
                  <a:pt x="5887968" y="90735"/>
                  <a:pt x="5886258" y="84450"/>
                </a:cubicBezTo>
                <a:cubicBezTo>
                  <a:pt x="5884548" y="78165"/>
                  <a:pt x="5882016" y="73675"/>
                  <a:pt x="5878661" y="70981"/>
                </a:cubicBezTo>
                <a:cubicBezTo>
                  <a:pt x="5875305" y="68287"/>
                  <a:pt x="5870811" y="66940"/>
                  <a:pt x="5865177" y="66940"/>
                </a:cubicBezTo>
                <a:close/>
                <a:moveTo>
                  <a:pt x="5293677" y="66940"/>
                </a:moveTo>
                <a:cubicBezTo>
                  <a:pt x="5286988" y="66940"/>
                  <a:pt x="5281793" y="68990"/>
                  <a:pt x="5278092" y="73090"/>
                </a:cubicBezTo>
                <a:cubicBezTo>
                  <a:pt x="5274392" y="77190"/>
                  <a:pt x="5271972" y="82281"/>
                  <a:pt x="5270834" y="88361"/>
                </a:cubicBezTo>
                <a:cubicBezTo>
                  <a:pt x="5269695" y="94442"/>
                  <a:pt x="5268976" y="100860"/>
                  <a:pt x="5268678" y="107616"/>
                </a:cubicBezTo>
                <a:lnTo>
                  <a:pt x="5317322" y="107616"/>
                </a:lnTo>
                <a:cubicBezTo>
                  <a:pt x="5317322" y="98457"/>
                  <a:pt x="5316467" y="90735"/>
                  <a:pt x="5314758" y="84450"/>
                </a:cubicBezTo>
                <a:cubicBezTo>
                  <a:pt x="5313048" y="78165"/>
                  <a:pt x="5310516" y="73675"/>
                  <a:pt x="5307161" y="70981"/>
                </a:cubicBezTo>
                <a:cubicBezTo>
                  <a:pt x="5303806" y="68287"/>
                  <a:pt x="5299310" y="66940"/>
                  <a:pt x="5293677" y="66940"/>
                </a:cubicBezTo>
                <a:close/>
                <a:moveTo>
                  <a:pt x="4979352" y="66940"/>
                </a:moveTo>
                <a:cubicBezTo>
                  <a:pt x="4972662" y="66940"/>
                  <a:pt x="4967467" y="68990"/>
                  <a:pt x="4963767" y="73090"/>
                </a:cubicBezTo>
                <a:cubicBezTo>
                  <a:pt x="4960067" y="77190"/>
                  <a:pt x="4957647" y="82281"/>
                  <a:pt x="4956508" y="88361"/>
                </a:cubicBezTo>
                <a:cubicBezTo>
                  <a:pt x="4955370" y="94442"/>
                  <a:pt x="4954651" y="100860"/>
                  <a:pt x="4954353" y="107616"/>
                </a:cubicBezTo>
                <a:lnTo>
                  <a:pt x="5002997" y="107616"/>
                </a:lnTo>
                <a:cubicBezTo>
                  <a:pt x="5002997" y="98457"/>
                  <a:pt x="5002143" y="90735"/>
                  <a:pt x="5000432" y="84450"/>
                </a:cubicBezTo>
                <a:cubicBezTo>
                  <a:pt x="4998723" y="78165"/>
                  <a:pt x="4996191" y="73675"/>
                  <a:pt x="4992835" y="70981"/>
                </a:cubicBezTo>
                <a:cubicBezTo>
                  <a:pt x="4989480" y="68287"/>
                  <a:pt x="4984986" y="66940"/>
                  <a:pt x="4979352" y="66940"/>
                </a:cubicBezTo>
                <a:close/>
                <a:moveTo>
                  <a:pt x="4284028" y="66940"/>
                </a:moveTo>
                <a:cubicBezTo>
                  <a:pt x="4277338" y="66940"/>
                  <a:pt x="4272143" y="68990"/>
                  <a:pt x="4268442" y="73090"/>
                </a:cubicBezTo>
                <a:cubicBezTo>
                  <a:pt x="4264742" y="77190"/>
                  <a:pt x="4262322" y="82281"/>
                  <a:pt x="4261184" y="88361"/>
                </a:cubicBezTo>
                <a:cubicBezTo>
                  <a:pt x="4260045" y="94442"/>
                  <a:pt x="4259327" y="100860"/>
                  <a:pt x="4259028" y="107616"/>
                </a:cubicBezTo>
                <a:lnTo>
                  <a:pt x="4307672" y="107616"/>
                </a:lnTo>
                <a:cubicBezTo>
                  <a:pt x="4307672" y="98457"/>
                  <a:pt x="4306818" y="90735"/>
                  <a:pt x="4305108" y="84450"/>
                </a:cubicBezTo>
                <a:cubicBezTo>
                  <a:pt x="4303399" y="78165"/>
                  <a:pt x="4300866" y="73675"/>
                  <a:pt x="4297511" y="70981"/>
                </a:cubicBezTo>
                <a:cubicBezTo>
                  <a:pt x="4294156" y="68287"/>
                  <a:pt x="4289661" y="66940"/>
                  <a:pt x="4284028" y="66940"/>
                </a:cubicBezTo>
                <a:close/>
                <a:moveTo>
                  <a:pt x="3664902" y="66940"/>
                </a:moveTo>
                <a:cubicBezTo>
                  <a:pt x="3658213" y="66940"/>
                  <a:pt x="3653019" y="68990"/>
                  <a:pt x="3649317" y="73090"/>
                </a:cubicBezTo>
                <a:cubicBezTo>
                  <a:pt x="3645618" y="77190"/>
                  <a:pt x="3643198" y="82281"/>
                  <a:pt x="3642058" y="88361"/>
                </a:cubicBezTo>
                <a:cubicBezTo>
                  <a:pt x="3640920" y="94442"/>
                  <a:pt x="3640201" y="100860"/>
                  <a:pt x="3639903" y="107616"/>
                </a:cubicBezTo>
                <a:lnTo>
                  <a:pt x="3688547" y="107616"/>
                </a:lnTo>
                <a:cubicBezTo>
                  <a:pt x="3688547" y="98457"/>
                  <a:pt x="3687692" y="90735"/>
                  <a:pt x="3685983" y="84450"/>
                </a:cubicBezTo>
                <a:cubicBezTo>
                  <a:pt x="3684273" y="78165"/>
                  <a:pt x="3681741" y="73675"/>
                  <a:pt x="3678385" y="70981"/>
                </a:cubicBezTo>
                <a:cubicBezTo>
                  <a:pt x="3675030" y="68287"/>
                  <a:pt x="3670536" y="66940"/>
                  <a:pt x="3664902" y="66940"/>
                </a:cubicBezTo>
                <a:close/>
                <a:moveTo>
                  <a:pt x="3160077" y="66940"/>
                </a:moveTo>
                <a:cubicBezTo>
                  <a:pt x="3153388" y="66940"/>
                  <a:pt x="3148193" y="68990"/>
                  <a:pt x="3144493" y="73090"/>
                </a:cubicBezTo>
                <a:cubicBezTo>
                  <a:pt x="3140792" y="77190"/>
                  <a:pt x="3138372" y="82281"/>
                  <a:pt x="3137234" y="88361"/>
                </a:cubicBezTo>
                <a:cubicBezTo>
                  <a:pt x="3136095" y="94442"/>
                  <a:pt x="3135376" y="100860"/>
                  <a:pt x="3135078" y="107616"/>
                </a:cubicBezTo>
                <a:lnTo>
                  <a:pt x="3183722" y="107616"/>
                </a:lnTo>
                <a:cubicBezTo>
                  <a:pt x="3183722" y="98457"/>
                  <a:pt x="3182867" y="90735"/>
                  <a:pt x="3181158" y="84450"/>
                </a:cubicBezTo>
                <a:cubicBezTo>
                  <a:pt x="3179448" y="78165"/>
                  <a:pt x="3176916" y="73675"/>
                  <a:pt x="3173561" y="70981"/>
                </a:cubicBezTo>
                <a:cubicBezTo>
                  <a:pt x="3170206" y="68287"/>
                  <a:pt x="3165711" y="66940"/>
                  <a:pt x="3160077" y="66940"/>
                </a:cubicBezTo>
                <a:close/>
                <a:moveTo>
                  <a:pt x="3044859" y="66940"/>
                </a:moveTo>
                <a:cubicBezTo>
                  <a:pt x="3038595" y="66940"/>
                  <a:pt x="3033710" y="69155"/>
                  <a:pt x="3030206" y="73586"/>
                </a:cubicBezTo>
                <a:cubicBezTo>
                  <a:pt x="3026702" y="78016"/>
                  <a:pt x="3024275" y="84283"/>
                  <a:pt x="3022926" y="92385"/>
                </a:cubicBezTo>
                <a:cubicBezTo>
                  <a:pt x="3021577" y="100488"/>
                  <a:pt x="3020902" y="110638"/>
                  <a:pt x="3020902" y="122834"/>
                </a:cubicBezTo>
                <a:cubicBezTo>
                  <a:pt x="3020902" y="141335"/>
                  <a:pt x="3022850" y="154598"/>
                  <a:pt x="3026746" y="162623"/>
                </a:cubicBezTo>
                <a:cubicBezTo>
                  <a:pt x="3030642" y="170648"/>
                  <a:pt x="3036515" y="174661"/>
                  <a:pt x="3044367" y="174661"/>
                </a:cubicBezTo>
                <a:cubicBezTo>
                  <a:pt x="3054064" y="174661"/>
                  <a:pt x="3060831" y="169901"/>
                  <a:pt x="3064667" y="160382"/>
                </a:cubicBezTo>
                <a:cubicBezTo>
                  <a:pt x="3068504" y="150862"/>
                  <a:pt x="3070421" y="136785"/>
                  <a:pt x="3070421" y="118151"/>
                </a:cubicBezTo>
                <a:cubicBezTo>
                  <a:pt x="3070421" y="100721"/>
                  <a:pt x="3068123" y="87828"/>
                  <a:pt x="3063527" y="79473"/>
                </a:cubicBezTo>
                <a:cubicBezTo>
                  <a:pt x="3058931" y="71118"/>
                  <a:pt x="3052709" y="66940"/>
                  <a:pt x="3044859" y="66940"/>
                </a:cubicBezTo>
                <a:close/>
                <a:moveTo>
                  <a:pt x="2930559" y="66940"/>
                </a:moveTo>
                <a:cubicBezTo>
                  <a:pt x="2924295" y="66940"/>
                  <a:pt x="2919410" y="69155"/>
                  <a:pt x="2915906" y="73586"/>
                </a:cubicBezTo>
                <a:cubicBezTo>
                  <a:pt x="2912402" y="78016"/>
                  <a:pt x="2909975" y="84283"/>
                  <a:pt x="2908626" y="92385"/>
                </a:cubicBezTo>
                <a:cubicBezTo>
                  <a:pt x="2907276" y="100488"/>
                  <a:pt x="2906602" y="110638"/>
                  <a:pt x="2906602" y="122834"/>
                </a:cubicBezTo>
                <a:cubicBezTo>
                  <a:pt x="2906602" y="141335"/>
                  <a:pt x="2908550" y="154598"/>
                  <a:pt x="2912446" y="162623"/>
                </a:cubicBezTo>
                <a:cubicBezTo>
                  <a:pt x="2916342" y="170648"/>
                  <a:pt x="2922215" y="174661"/>
                  <a:pt x="2930066" y="174661"/>
                </a:cubicBezTo>
                <a:cubicBezTo>
                  <a:pt x="2939764" y="174661"/>
                  <a:pt x="2946532" y="169901"/>
                  <a:pt x="2950367" y="160382"/>
                </a:cubicBezTo>
                <a:cubicBezTo>
                  <a:pt x="2954203" y="150862"/>
                  <a:pt x="2956121" y="136785"/>
                  <a:pt x="2956121" y="118151"/>
                </a:cubicBezTo>
                <a:cubicBezTo>
                  <a:pt x="2956121" y="100721"/>
                  <a:pt x="2953823" y="87828"/>
                  <a:pt x="2949227" y="79473"/>
                </a:cubicBezTo>
                <a:cubicBezTo>
                  <a:pt x="2944631" y="71118"/>
                  <a:pt x="2938409" y="66940"/>
                  <a:pt x="2930559" y="66940"/>
                </a:cubicBezTo>
                <a:close/>
                <a:moveTo>
                  <a:pt x="2482884" y="66940"/>
                </a:moveTo>
                <a:cubicBezTo>
                  <a:pt x="2476620" y="66940"/>
                  <a:pt x="2471736" y="69155"/>
                  <a:pt x="2468231" y="73586"/>
                </a:cubicBezTo>
                <a:cubicBezTo>
                  <a:pt x="2464727" y="78016"/>
                  <a:pt x="2462300" y="84283"/>
                  <a:pt x="2460951" y="92385"/>
                </a:cubicBezTo>
                <a:cubicBezTo>
                  <a:pt x="2459602" y="100488"/>
                  <a:pt x="2458927" y="110638"/>
                  <a:pt x="2458927" y="122834"/>
                </a:cubicBezTo>
                <a:cubicBezTo>
                  <a:pt x="2458927" y="141335"/>
                  <a:pt x="2460875" y="154598"/>
                  <a:pt x="2464771" y="162623"/>
                </a:cubicBezTo>
                <a:cubicBezTo>
                  <a:pt x="2468667" y="170648"/>
                  <a:pt x="2474540" y="174661"/>
                  <a:pt x="2482392" y="174661"/>
                </a:cubicBezTo>
                <a:cubicBezTo>
                  <a:pt x="2492090" y="174661"/>
                  <a:pt x="2498857" y="169901"/>
                  <a:pt x="2502692" y="160382"/>
                </a:cubicBezTo>
                <a:cubicBezTo>
                  <a:pt x="2506528" y="150862"/>
                  <a:pt x="2508446" y="136785"/>
                  <a:pt x="2508446" y="118151"/>
                </a:cubicBezTo>
                <a:cubicBezTo>
                  <a:pt x="2508446" y="100721"/>
                  <a:pt x="2506149" y="87828"/>
                  <a:pt x="2501553" y="79473"/>
                </a:cubicBezTo>
                <a:cubicBezTo>
                  <a:pt x="2496957" y="71118"/>
                  <a:pt x="2490734" y="66940"/>
                  <a:pt x="2482884" y="66940"/>
                </a:cubicBezTo>
                <a:close/>
                <a:moveTo>
                  <a:pt x="1758984" y="66940"/>
                </a:moveTo>
                <a:cubicBezTo>
                  <a:pt x="1752720" y="66940"/>
                  <a:pt x="1747836" y="69155"/>
                  <a:pt x="1744331" y="73586"/>
                </a:cubicBezTo>
                <a:cubicBezTo>
                  <a:pt x="1740827" y="78016"/>
                  <a:pt x="1738400" y="84283"/>
                  <a:pt x="1737051" y="92385"/>
                </a:cubicBezTo>
                <a:cubicBezTo>
                  <a:pt x="1735702" y="100488"/>
                  <a:pt x="1735027" y="110638"/>
                  <a:pt x="1735027" y="122834"/>
                </a:cubicBezTo>
                <a:cubicBezTo>
                  <a:pt x="1735027" y="141335"/>
                  <a:pt x="1736975" y="154598"/>
                  <a:pt x="1740871" y="162623"/>
                </a:cubicBezTo>
                <a:cubicBezTo>
                  <a:pt x="1744767" y="170648"/>
                  <a:pt x="1750641" y="174661"/>
                  <a:pt x="1758492" y="174661"/>
                </a:cubicBezTo>
                <a:cubicBezTo>
                  <a:pt x="1768190" y="174661"/>
                  <a:pt x="1774957" y="169901"/>
                  <a:pt x="1778793" y="160382"/>
                </a:cubicBezTo>
                <a:cubicBezTo>
                  <a:pt x="1782629" y="150862"/>
                  <a:pt x="1784546" y="136785"/>
                  <a:pt x="1784546" y="118151"/>
                </a:cubicBezTo>
                <a:cubicBezTo>
                  <a:pt x="1784546" y="100721"/>
                  <a:pt x="1782248" y="87828"/>
                  <a:pt x="1777653" y="79473"/>
                </a:cubicBezTo>
                <a:cubicBezTo>
                  <a:pt x="1773056" y="71118"/>
                  <a:pt x="1766834" y="66940"/>
                  <a:pt x="1758984" y="66940"/>
                </a:cubicBezTo>
                <a:close/>
                <a:moveTo>
                  <a:pt x="1093152" y="66940"/>
                </a:moveTo>
                <a:cubicBezTo>
                  <a:pt x="1086463" y="66940"/>
                  <a:pt x="1081268" y="68990"/>
                  <a:pt x="1077568" y="73090"/>
                </a:cubicBezTo>
                <a:cubicBezTo>
                  <a:pt x="1073867" y="77190"/>
                  <a:pt x="1071447" y="82281"/>
                  <a:pt x="1070309" y="88361"/>
                </a:cubicBezTo>
                <a:cubicBezTo>
                  <a:pt x="1069170" y="94442"/>
                  <a:pt x="1068452" y="100860"/>
                  <a:pt x="1068153" y="107616"/>
                </a:cubicBezTo>
                <a:lnTo>
                  <a:pt x="1116798" y="107616"/>
                </a:lnTo>
                <a:cubicBezTo>
                  <a:pt x="1116798" y="98457"/>
                  <a:pt x="1115943" y="90735"/>
                  <a:pt x="1114233" y="84450"/>
                </a:cubicBezTo>
                <a:cubicBezTo>
                  <a:pt x="1112524" y="78165"/>
                  <a:pt x="1109991" y="73675"/>
                  <a:pt x="1106636" y="70981"/>
                </a:cubicBezTo>
                <a:cubicBezTo>
                  <a:pt x="1103281" y="68287"/>
                  <a:pt x="1098786" y="66940"/>
                  <a:pt x="1093152" y="66940"/>
                </a:cubicBezTo>
                <a:close/>
                <a:moveTo>
                  <a:pt x="921702" y="66940"/>
                </a:moveTo>
                <a:cubicBezTo>
                  <a:pt x="915013" y="66940"/>
                  <a:pt x="909818" y="68990"/>
                  <a:pt x="906118" y="73090"/>
                </a:cubicBezTo>
                <a:cubicBezTo>
                  <a:pt x="902417" y="77190"/>
                  <a:pt x="899998" y="82281"/>
                  <a:pt x="898859" y="88361"/>
                </a:cubicBezTo>
                <a:cubicBezTo>
                  <a:pt x="897720" y="94442"/>
                  <a:pt x="897002" y="100860"/>
                  <a:pt x="896703" y="107616"/>
                </a:cubicBezTo>
                <a:lnTo>
                  <a:pt x="945348" y="107616"/>
                </a:lnTo>
                <a:cubicBezTo>
                  <a:pt x="945348" y="98457"/>
                  <a:pt x="944493" y="90735"/>
                  <a:pt x="942783" y="84450"/>
                </a:cubicBezTo>
                <a:cubicBezTo>
                  <a:pt x="941074" y="78165"/>
                  <a:pt x="938541" y="73675"/>
                  <a:pt x="935186" y="70981"/>
                </a:cubicBezTo>
                <a:cubicBezTo>
                  <a:pt x="931831" y="68287"/>
                  <a:pt x="927336" y="66940"/>
                  <a:pt x="921702" y="66940"/>
                </a:cubicBezTo>
                <a:close/>
                <a:moveTo>
                  <a:pt x="5454435" y="52866"/>
                </a:moveTo>
                <a:lnTo>
                  <a:pt x="5474357" y="52866"/>
                </a:lnTo>
                <a:lnTo>
                  <a:pt x="5474357" y="151434"/>
                </a:lnTo>
                <a:cubicBezTo>
                  <a:pt x="5474357" y="159231"/>
                  <a:pt x="5475479" y="164969"/>
                  <a:pt x="5477723" y="168649"/>
                </a:cubicBezTo>
                <a:cubicBezTo>
                  <a:pt x="5479966" y="172329"/>
                  <a:pt x="5484001" y="174168"/>
                  <a:pt x="5489827" y="174168"/>
                </a:cubicBezTo>
                <a:cubicBezTo>
                  <a:pt x="5496039" y="174168"/>
                  <a:pt x="5501274" y="172638"/>
                  <a:pt x="5505530" y="169576"/>
                </a:cubicBezTo>
                <a:cubicBezTo>
                  <a:pt x="5509788" y="166515"/>
                  <a:pt x="5513010" y="162413"/>
                  <a:pt x="5515197" y="157271"/>
                </a:cubicBezTo>
                <a:cubicBezTo>
                  <a:pt x="5517384" y="152129"/>
                  <a:pt x="5518477" y="146324"/>
                  <a:pt x="5518477" y="139857"/>
                </a:cubicBezTo>
                <a:lnTo>
                  <a:pt x="5518477" y="52866"/>
                </a:lnTo>
                <a:lnTo>
                  <a:pt x="5538400" y="52866"/>
                </a:lnTo>
                <a:lnTo>
                  <a:pt x="5538400" y="188611"/>
                </a:lnTo>
                <a:lnTo>
                  <a:pt x="5518477" y="188611"/>
                </a:lnTo>
                <a:lnTo>
                  <a:pt x="5518477" y="175864"/>
                </a:lnTo>
                <a:cubicBezTo>
                  <a:pt x="5513697" y="186455"/>
                  <a:pt x="5504025" y="191751"/>
                  <a:pt x="5489460" y="191751"/>
                </a:cubicBezTo>
                <a:cubicBezTo>
                  <a:pt x="5477869" y="191751"/>
                  <a:pt x="5469134" y="188678"/>
                  <a:pt x="5463254" y="182533"/>
                </a:cubicBezTo>
                <a:cubicBezTo>
                  <a:pt x="5457375" y="176387"/>
                  <a:pt x="5454435" y="166349"/>
                  <a:pt x="5454435" y="152419"/>
                </a:cubicBezTo>
                <a:close/>
                <a:moveTo>
                  <a:pt x="4084091" y="52866"/>
                </a:moveTo>
                <a:lnTo>
                  <a:pt x="4103890" y="52866"/>
                </a:lnTo>
                <a:lnTo>
                  <a:pt x="4103890" y="188611"/>
                </a:lnTo>
                <a:lnTo>
                  <a:pt x="4084091" y="188611"/>
                </a:lnTo>
                <a:close/>
                <a:moveTo>
                  <a:pt x="3445916" y="52866"/>
                </a:moveTo>
                <a:lnTo>
                  <a:pt x="3465715" y="52866"/>
                </a:lnTo>
                <a:lnTo>
                  <a:pt x="3465715" y="188611"/>
                </a:lnTo>
                <a:lnTo>
                  <a:pt x="3445916" y="188611"/>
                </a:lnTo>
                <a:close/>
                <a:moveTo>
                  <a:pt x="3323309" y="52866"/>
                </a:moveTo>
                <a:lnTo>
                  <a:pt x="3342434" y="52866"/>
                </a:lnTo>
                <a:lnTo>
                  <a:pt x="3372066" y="146581"/>
                </a:lnTo>
                <a:cubicBezTo>
                  <a:pt x="3374142" y="153192"/>
                  <a:pt x="3374989" y="158184"/>
                  <a:pt x="3374606" y="161556"/>
                </a:cubicBezTo>
                <a:cubicBezTo>
                  <a:pt x="3373797" y="159797"/>
                  <a:pt x="3374722" y="154805"/>
                  <a:pt x="3377383" y="146581"/>
                </a:cubicBezTo>
                <a:lnTo>
                  <a:pt x="3407389" y="52866"/>
                </a:lnTo>
                <a:lnTo>
                  <a:pt x="3425652" y="52866"/>
                </a:lnTo>
                <a:lnTo>
                  <a:pt x="3383587" y="188611"/>
                </a:lnTo>
                <a:lnTo>
                  <a:pt x="3365492" y="188611"/>
                </a:lnTo>
                <a:close/>
                <a:moveTo>
                  <a:pt x="2771236" y="52866"/>
                </a:moveTo>
                <a:lnTo>
                  <a:pt x="2790182" y="52866"/>
                </a:lnTo>
                <a:lnTo>
                  <a:pt x="2823814" y="162209"/>
                </a:lnTo>
                <a:lnTo>
                  <a:pt x="2854888" y="52866"/>
                </a:lnTo>
                <a:lnTo>
                  <a:pt x="2873704" y="52866"/>
                </a:lnTo>
                <a:lnTo>
                  <a:pt x="2826765" y="211026"/>
                </a:lnTo>
                <a:cubicBezTo>
                  <a:pt x="2824598" y="218192"/>
                  <a:pt x="2822266" y="223985"/>
                  <a:pt x="2819769" y="228407"/>
                </a:cubicBezTo>
                <a:cubicBezTo>
                  <a:pt x="2817273" y="232829"/>
                  <a:pt x="2814305" y="236155"/>
                  <a:pt x="2810865" y="238385"/>
                </a:cubicBezTo>
                <a:cubicBezTo>
                  <a:pt x="2807426" y="240614"/>
                  <a:pt x="2803264" y="241729"/>
                  <a:pt x="2798380" y="241729"/>
                </a:cubicBezTo>
                <a:cubicBezTo>
                  <a:pt x="2794843" y="241729"/>
                  <a:pt x="2791626" y="241466"/>
                  <a:pt x="2788728" y="240939"/>
                </a:cubicBezTo>
                <a:cubicBezTo>
                  <a:pt x="2785831" y="240413"/>
                  <a:pt x="2782051" y="239272"/>
                  <a:pt x="2777389" y="237516"/>
                </a:cubicBezTo>
                <a:lnTo>
                  <a:pt x="2782174" y="219343"/>
                </a:lnTo>
                <a:cubicBezTo>
                  <a:pt x="2788218" y="221232"/>
                  <a:pt x="2792956" y="222177"/>
                  <a:pt x="2796390" y="222177"/>
                </a:cubicBezTo>
                <a:cubicBezTo>
                  <a:pt x="2798764" y="222177"/>
                  <a:pt x="2800647" y="221543"/>
                  <a:pt x="2802040" y="220276"/>
                </a:cubicBezTo>
                <a:cubicBezTo>
                  <a:pt x="2803432" y="219010"/>
                  <a:pt x="2805013" y="215662"/>
                  <a:pt x="2806783" y="210233"/>
                </a:cubicBezTo>
                <a:lnTo>
                  <a:pt x="2814308" y="186166"/>
                </a:lnTo>
                <a:close/>
                <a:moveTo>
                  <a:pt x="2398166" y="52866"/>
                </a:moveTo>
                <a:lnTo>
                  <a:pt x="2417965" y="52866"/>
                </a:lnTo>
                <a:lnTo>
                  <a:pt x="2417965" y="188611"/>
                </a:lnTo>
                <a:lnTo>
                  <a:pt x="2398166" y="188611"/>
                </a:lnTo>
                <a:close/>
                <a:moveTo>
                  <a:pt x="1674266" y="52866"/>
                </a:moveTo>
                <a:lnTo>
                  <a:pt x="1694065" y="52866"/>
                </a:lnTo>
                <a:lnTo>
                  <a:pt x="1694065" y="188611"/>
                </a:lnTo>
                <a:lnTo>
                  <a:pt x="1674266" y="188611"/>
                </a:lnTo>
                <a:close/>
                <a:moveTo>
                  <a:pt x="1274216" y="52866"/>
                </a:moveTo>
                <a:lnTo>
                  <a:pt x="1294016" y="52866"/>
                </a:lnTo>
                <a:lnTo>
                  <a:pt x="1294016" y="188611"/>
                </a:lnTo>
                <a:lnTo>
                  <a:pt x="1274216" y="188611"/>
                </a:lnTo>
                <a:close/>
                <a:moveTo>
                  <a:pt x="530010" y="52866"/>
                </a:moveTo>
                <a:lnTo>
                  <a:pt x="549933" y="52866"/>
                </a:lnTo>
                <a:lnTo>
                  <a:pt x="549933" y="151434"/>
                </a:lnTo>
                <a:cubicBezTo>
                  <a:pt x="549933" y="159231"/>
                  <a:pt x="551055" y="164969"/>
                  <a:pt x="553298" y="168649"/>
                </a:cubicBezTo>
                <a:cubicBezTo>
                  <a:pt x="555541" y="172329"/>
                  <a:pt x="559576" y="174168"/>
                  <a:pt x="565402" y="174168"/>
                </a:cubicBezTo>
                <a:cubicBezTo>
                  <a:pt x="571614" y="174168"/>
                  <a:pt x="576849" y="172638"/>
                  <a:pt x="581106" y="169576"/>
                </a:cubicBezTo>
                <a:cubicBezTo>
                  <a:pt x="585363" y="166515"/>
                  <a:pt x="588585" y="162413"/>
                  <a:pt x="590772" y="157271"/>
                </a:cubicBezTo>
                <a:cubicBezTo>
                  <a:pt x="592959" y="152129"/>
                  <a:pt x="594053" y="146324"/>
                  <a:pt x="594053" y="139857"/>
                </a:cubicBezTo>
                <a:lnTo>
                  <a:pt x="594053" y="52866"/>
                </a:lnTo>
                <a:lnTo>
                  <a:pt x="613976" y="52866"/>
                </a:lnTo>
                <a:lnTo>
                  <a:pt x="613976" y="188611"/>
                </a:lnTo>
                <a:lnTo>
                  <a:pt x="594053" y="188611"/>
                </a:lnTo>
                <a:lnTo>
                  <a:pt x="594053" y="175864"/>
                </a:lnTo>
                <a:cubicBezTo>
                  <a:pt x="589273" y="186455"/>
                  <a:pt x="579601" y="191751"/>
                  <a:pt x="565035" y="191751"/>
                </a:cubicBezTo>
                <a:cubicBezTo>
                  <a:pt x="553445" y="191751"/>
                  <a:pt x="544710" y="188678"/>
                  <a:pt x="538830" y="182533"/>
                </a:cubicBezTo>
                <a:cubicBezTo>
                  <a:pt x="532950" y="176387"/>
                  <a:pt x="530010" y="166349"/>
                  <a:pt x="530010" y="152419"/>
                </a:cubicBezTo>
                <a:close/>
                <a:moveTo>
                  <a:pt x="5974973" y="49852"/>
                </a:moveTo>
                <a:cubicBezTo>
                  <a:pt x="5981737" y="49852"/>
                  <a:pt x="5988406" y="52574"/>
                  <a:pt x="5994978" y="58017"/>
                </a:cubicBezTo>
                <a:lnTo>
                  <a:pt x="5987721" y="75065"/>
                </a:lnTo>
                <a:cubicBezTo>
                  <a:pt x="5983716" y="73639"/>
                  <a:pt x="5980888" y="72688"/>
                  <a:pt x="5979235" y="72211"/>
                </a:cubicBezTo>
                <a:cubicBezTo>
                  <a:pt x="5977581" y="71734"/>
                  <a:pt x="5975832" y="71496"/>
                  <a:pt x="5973986" y="71496"/>
                </a:cubicBezTo>
                <a:cubicBezTo>
                  <a:pt x="5959238" y="71496"/>
                  <a:pt x="5951864" y="88475"/>
                  <a:pt x="5951864" y="122432"/>
                </a:cubicBezTo>
                <a:lnTo>
                  <a:pt x="5951864" y="188611"/>
                </a:lnTo>
                <a:lnTo>
                  <a:pt x="5931940" y="188611"/>
                </a:lnTo>
                <a:lnTo>
                  <a:pt x="5931940" y="52866"/>
                </a:lnTo>
                <a:lnTo>
                  <a:pt x="5950631" y="52866"/>
                </a:lnTo>
                <a:lnTo>
                  <a:pt x="5950631" y="77608"/>
                </a:lnTo>
                <a:cubicBezTo>
                  <a:pt x="5953654" y="59104"/>
                  <a:pt x="5961768" y="49852"/>
                  <a:pt x="5974973" y="49852"/>
                </a:cubicBezTo>
                <a:close/>
                <a:moveTo>
                  <a:pt x="5864929" y="49852"/>
                </a:moveTo>
                <a:cubicBezTo>
                  <a:pt x="5879634" y="49852"/>
                  <a:pt x="5890674" y="54823"/>
                  <a:pt x="5898050" y="64763"/>
                </a:cubicBezTo>
                <a:cubicBezTo>
                  <a:pt x="5905426" y="74704"/>
                  <a:pt x="5909114" y="90399"/>
                  <a:pt x="5909114" y="111848"/>
                </a:cubicBezTo>
                <a:lnTo>
                  <a:pt x="5909114" y="125320"/>
                </a:lnTo>
                <a:lnTo>
                  <a:pt x="5840301" y="125320"/>
                </a:lnTo>
                <a:cubicBezTo>
                  <a:pt x="5840518" y="136568"/>
                  <a:pt x="5841629" y="145970"/>
                  <a:pt x="5843637" y="153525"/>
                </a:cubicBezTo>
                <a:cubicBezTo>
                  <a:pt x="5845645" y="161080"/>
                  <a:pt x="5848497" y="166430"/>
                  <a:pt x="5852193" y="169575"/>
                </a:cubicBezTo>
                <a:cubicBezTo>
                  <a:pt x="5855889" y="172720"/>
                  <a:pt x="5860751" y="174292"/>
                  <a:pt x="5866780" y="174292"/>
                </a:cubicBezTo>
                <a:cubicBezTo>
                  <a:pt x="5873599" y="174292"/>
                  <a:pt x="5878925" y="171800"/>
                  <a:pt x="5882758" y="166817"/>
                </a:cubicBezTo>
                <a:cubicBezTo>
                  <a:pt x="5886592" y="161834"/>
                  <a:pt x="5888968" y="153232"/>
                  <a:pt x="5889887" y="141011"/>
                </a:cubicBezTo>
                <a:lnTo>
                  <a:pt x="5908990" y="143783"/>
                </a:lnTo>
                <a:cubicBezTo>
                  <a:pt x="5906541" y="175762"/>
                  <a:pt x="5892430" y="191751"/>
                  <a:pt x="5866656" y="191751"/>
                </a:cubicBezTo>
                <a:cubicBezTo>
                  <a:pt x="5855429" y="191751"/>
                  <a:pt x="5846355" y="188927"/>
                  <a:pt x="5839433" y="183279"/>
                </a:cubicBezTo>
                <a:cubicBezTo>
                  <a:pt x="5832512" y="177632"/>
                  <a:pt x="5827544" y="169440"/>
                  <a:pt x="5824529" y="158705"/>
                </a:cubicBezTo>
                <a:cubicBezTo>
                  <a:pt x="5821515" y="147970"/>
                  <a:pt x="5820008" y="134494"/>
                  <a:pt x="5820008" y="118276"/>
                </a:cubicBezTo>
                <a:cubicBezTo>
                  <a:pt x="5820008" y="94837"/>
                  <a:pt x="5823822" y="77573"/>
                  <a:pt x="5831451" y="66485"/>
                </a:cubicBezTo>
                <a:cubicBezTo>
                  <a:pt x="5839079" y="55396"/>
                  <a:pt x="5850239" y="49852"/>
                  <a:pt x="5864929" y="49852"/>
                </a:cubicBezTo>
                <a:close/>
                <a:moveTo>
                  <a:pt x="5707789" y="49852"/>
                </a:moveTo>
                <a:cubicBezTo>
                  <a:pt x="5720743" y="49852"/>
                  <a:pt x="5730067" y="53721"/>
                  <a:pt x="5735761" y="61459"/>
                </a:cubicBezTo>
                <a:cubicBezTo>
                  <a:pt x="5741455" y="69197"/>
                  <a:pt x="5744302" y="80983"/>
                  <a:pt x="5744302" y="96819"/>
                </a:cubicBezTo>
                <a:lnTo>
                  <a:pt x="5744302" y="151496"/>
                </a:lnTo>
                <a:cubicBezTo>
                  <a:pt x="5744302" y="157383"/>
                  <a:pt x="5744476" y="161851"/>
                  <a:pt x="5744823" y="164901"/>
                </a:cubicBezTo>
                <a:cubicBezTo>
                  <a:pt x="5745170" y="167952"/>
                  <a:pt x="5745817" y="170897"/>
                  <a:pt x="5746763" y="173737"/>
                </a:cubicBezTo>
                <a:cubicBezTo>
                  <a:pt x="5747709" y="176576"/>
                  <a:pt x="5749393" y="181535"/>
                  <a:pt x="5751813" y="188611"/>
                </a:cubicBezTo>
                <a:lnTo>
                  <a:pt x="5732361" y="188611"/>
                </a:lnTo>
                <a:cubicBezTo>
                  <a:pt x="5729628" y="183476"/>
                  <a:pt x="5728201" y="178976"/>
                  <a:pt x="5728079" y="175112"/>
                </a:cubicBezTo>
                <a:cubicBezTo>
                  <a:pt x="5726830" y="180261"/>
                  <a:pt x="5723678" y="184321"/>
                  <a:pt x="5718624" y="187293"/>
                </a:cubicBezTo>
                <a:cubicBezTo>
                  <a:pt x="5713570" y="190265"/>
                  <a:pt x="5707743" y="191751"/>
                  <a:pt x="5701142" y="191751"/>
                </a:cubicBezTo>
                <a:cubicBezTo>
                  <a:pt x="5694143" y="191751"/>
                  <a:pt x="5687999" y="190105"/>
                  <a:pt x="5682711" y="186815"/>
                </a:cubicBezTo>
                <a:cubicBezTo>
                  <a:pt x="5677423" y="183525"/>
                  <a:pt x="5673395" y="179046"/>
                  <a:pt x="5670629" y="173380"/>
                </a:cubicBezTo>
                <a:cubicBezTo>
                  <a:pt x="5667861" y="167713"/>
                  <a:pt x="5666478" y="161334"/>
                  <a:pt x="5666478" y="154241"/>
                </a:cubicBezTo>
                <a:cubicBezTo>
                  <a:pt x="5666478" y="146505"/>
                  <a:pt x="5667684" y="140049"/>
                  <a:pt x="5670095" y="134873"/>
                </a:cubicBezTo>
                <a:cubicBezTo>
                  <a:pt x="5672507" y="129696"/>
                  <a:pt x="5676325" y="125301"/>
                  <a:pt x="5681548" y="121688"/>
                </a:cubicBezTo>
                <a:cubicBezTo>
                  <a:pt x="5686770" y="118075"/>
                  <a:pt x="5693684" y="114792"/>
                  <a:pt x="5702289" y="111839"/>
                </a:cubicBezTo>
                <a:cubicBezTo>
                  <a:pt x="5714281" y="107734"/>
                  <a:pt x="5721849" y="104621"/>
                  <a:pt x="5724995" y="102501"/>
                </a:cubicBezTo>
                <a:lnTo>
                  <a:pt x="5724995" y="97190"/>
                </a:lnTo>
                <a:cubicBezTo>
                  <a:pt x="5724995" y="90661"/>
                  <a:pt x="5724575" y="85216"/>
                  <a:pt x="5723733" y="80855"/>
                </a:cubicBezTo>
                <a:cubicBezTo>
                  <a:pt x="5722892" y="76494"/>
                  <a:pt x="5721234" y="73023"/>
                  <a:pt x="5718758" y="70442"/>
                </a:cubicBezTo>
                <a:cubicBezTo>
                  <a:pt x="5716282" y="67862"/>
                  <a:pt x="5712627" y="66571"/>
                  <a:pt x="5707795" y="66571"/>
                </a:cubicBezTo>
                <a:cubicBezTo>
                  <a:pt x="5701476" y="66571"/>
                  <a:pt x="5696743" y="68414"/>
                  <a:pt x="5693596" y="72099"/>
                </a:cubicBezTo>
                <a:cubicBezTo>
                  <a:pt x="5690450" y="75785"/>
                  <a:pt x="5688360" y="82475"/>
                  <a:pt x="5687327" y="92171"/>
                </a:cubicBezTo>
                <a:lnTo>
                  <a:pt x="5668324" y="89730"/>
                </a:lnTo>
                <a:cubicBezTo>
                  <a:pt x="5669620" y="76126"/>
                  <a:pt x="5673605" y="66079"/>
                  <a:pt x="5680276" y="59588"/>
                </a:cubicBezTo>
                <a:cubicBezTo>
                  <a:pt x="5686947" y="53098"/>
                  <a:pt x="5696119" y="49852"/>
                  <a:pt x="5707789" y="49852"/>
                </a:cubicBezTo>
                <a:close/>
                <a:moveTo>
                  <a:pt x="5391642" y="49852"/>
                </a:moveTo>
                <a:cubicBezTo>
                  <a:pt x="5399054" y="49852"/>
                  <a:pt x="5405655" y="51398"/>
                  <a:pt x="5411442" y="54491"/>
                </a:cubicBezTo>
                <a:cubicBezTo>
                  <a:pt x="5417229" y="57583"/>
                  <a:pt x="5421876" y="61934"/>
                  <a:pt x="5425380" y="67542"/>
                </a:cubicBezTo>
                <a:cubicBezTo>
                  <a:pt x="5428884" y="73151"/>
                  <a:pt x="5431123" y="80435"/>
                  <a:pt x="5432096" y="89392"/>
                </a:cubicBezTo>
                <a:lnTo>
                  <a:pt x="5412434" y="91711"/>
                </a:lnTo>
                <a:cubicBezTo>
                  <a:pt x="5412112" y="86036"/>
                  <a:pt x="5410997" y="81459"/>
                  <a:pt x="5409090" y="77981"/>
                </a:cubicBezTo>
                <a:cubicBezTo>
                  <a:pt x="5407182" y="74503"/>
                  <a:pt x="5404614" y="71773"/>
                  <a:pt x="5401387" y="69791"/>
                </a:cubicBezTo>
                <a:cubicBezTo>
                  <a:pt x="5398160" y="67809"/>
                  <a:pt x="5394499" y="66818"/>
                  <a:pt x="5390404" y="66818"/>
                </a:cubicBezTo>
                <a:cubicBezTo>
                  <a:pt x="5385009" y="66818"/>
                  <a:pt x="5380712" y="68419"/>
                  <a:pt x="5377513" y="71620"/>
                </a:cubicBezTo>
                <a:cubicBezTo>
                  <a:pt x="5374313" y="74821"/>
                  <a:pt x="5372714" y="78874"/>
                  <a:pt x="5372714" y="83781"/>
                </a:cubicBezTo>
                <a:cubicBezTo>
                  <a:pt x="5372714" y="87662"/>
                  <a:pt x="5373750" y="91040"/>
                  <a:pt x="5375823" y="93915"/>
                </a:cubicBezTo>
                <a:cubicBezTo>
                  <a:pt x="5377896" y="96790"/>
                  <a:pt x="5380456" y="99244"/>
                  <a:pt x="5383503" y="101276"/>
                </a:cubicBezTo>
                <a:cubicBezTo>
                  <a:pt x="5386549" y="103308"/>
                  <a:pt x="5389953" y="105591"/>
                  <a:pt x="5393712" y="108126"/>
                </a:cubicBezTo>
                <a:cubicBezTo>
                  <a:pt x="5406702" y="114192"/>
                  <a:pt x="5415905" y="119400"/>
                  <a:pt x="5421319" y="123751"/>
                </a:cubicBezTo>
                <a:cubicBezTo>
                  <a:pt x="5426734" y="128103"/>
                  <a:pt x="5430616" y="132718"/>
                  <a:pt x="5432966" y="137598"/>
                </a:cubicBezTo>
                <a:cubicBezTo>
                  <a:pt x="5435316" y="142478"/>
                  <a:pt x="5436491" y="148233"/>
                  <a:pt x="5436491" y="154865"/>
                </a:cubicBezTo>
                <a:cubicBezTo>
                  <a:pt x="5436491" y="161177"/>
                  <a:pt x="5434896" y="167172"/>
                  <a:pt x="5431705" y="172853"/>
                </a:cubicBezTo>
                <a:cubicBezTo>
                  <a:pt x="5428513" y="178533"/>
                  <a:pt x="5423704" y="183103"/>
                  <a:pt x="5417278" y="186562"/>
                </a:cubicBezTo>
                <a:cubicBezTo>
                  <a:pt x="5410850" y="190021"/>
                  <a:pt x="5403047" y="191751"/>
                  <a:pt x="5393869" y="191751"/>
                </a:cubicBezTo>
                <a:cubicBezTo>
                  <a:pt x="5380710" y="191751"/>
                  <a:pt x="5370457" y="188183"/>
                  <a:pt x="5363113" y="181047"/>
                </a:cubicBezTo>
                <a:cubicBezTo>
                  <a:pt x="5355768" y="173912"/>
                  <a:pt x="5351403" y="164006"/>
                  <a:pt x="5350018" y="151330"/>
                </a:cubicBezTo>
                <a:lnTo>
                  <a:pt x="5369688" y="148288"/>
                </a:lnTo>
                <a:cubicBezTo>
                  <a:pt x="5370817" y="157341"/>
                  <a:pt x="5373548" y="164021"/>
                  <a:pt x="5377884" y="168326"/>
                </a:cubicBezTo>
                <a:cubicBezTo>
                  <a:pt x="5382218" y="172632"/>
                  <a:pt x="5387708" y="174784"/>
                  <a:pt x="5394354" y="174784"/>
                </a:cubicBezTo>
                <a:cubicBezTo>
                  <a:pt x="5398672" y="174784"/>
                  <a:pt x="5402490" y="173981"/>
                  <a:pt x="5405807" y="172375"/>
                </a:cubicBezTo>
                <a:cubicBezTo>
                  <a:pt x="5409124" y="170769"/>
                  <a:pt x="5411705" y="168478"/>
                  <a:pt x="5413551" y="165504"/>
                </a:cubicBezTo>
                <a:cubicBezTo>
                  <a:pt x="5415398" y="162529"/>
                  <a:pt x="5416321" y="159065"/>
                  <a:pt x="5416321" y="155112"/>
                </a:cubicBezTo>
                <a:cubicBezTo>
                  <a:pt x="5416321" y="152073"/>
                  <a:pt x="5415707" y="149288"/>
                  <a:pt x="5414480" y="146760"/>
                </a:cubicBezTo>
                <a:cubicBezTo>
                  <a:pt x="5413253" y="144231"/>
                  <a:pt x="5410632" y="141368"/>
                  <a:pt x="5406617" y="138170"/>
                </a:cubicBezTo>
                <a:cubicBezTo>
                  <a:pt x="5402602" y="134972"/>
                  <a:pt x="5396567" y="131357"/>
                  <a:pt x="5388514" y="127327"/>
                </a:cubicBezTo>
                <a:cubicBezTo>
                  <a:pt x="5379662" y="122898"/>
                  <a:pt x="5372705" y="118688"/>
                  <a:pt x="5367645" y="114697"/>
                </a:cubicBezTo>
                <a:cubicBezTo>
                  <a:pt x="5362583" y="110706"/>
                  <a:pt x="5358924" y="106298"/>
                  <a:pt x="5356667" y="101472"/>
                </a:cubicBezTo>
                <a:cubicBezTo>
                  <a:pt x="5354411" y="96646"/>
                  <a:pt x="5353283" y="90913"/>
                  <a:pt x="5353283" y="84273"/>
                </a:cubicBezTo>
                <a:cubicBezTo>
                  <a:pt x="5353283" y="78124"/>
                  <a:pt x="5354832" y="72416"/>
                  <a:pt x="5357929" y="67150"/>
                </a:cubicBezTo>
                <a:cubicBezTo>
                  <a:pt x="5361026" y="61884"/>
                  <a:pt x="5365487" y="57684"/>
                  <a:pt x="5371310" y="54551"/>
                </a:cubicBezTo>
                <a:cubicBezTo>
                  <a:pt x="5377132" y="51419"/>
                  <a:pt x="5383909" y="49852"/>
                  <a:pt x="5391642" y="49852"/>
                </a:cubicBezTo>
                <a:close/>
                <a:moveTo>
                  <a:pt x="5293430" y="49852"/>
                </a:moveTo>
                <a:cubicBezTo>
                  <a:pt x="5308134" y="49852"/>
                  <a:pt x="5319174" y="54823"/>
                  <a:pt x="5326550" y="64763"/>
                </a:cubicBezTo>
                <a:cubicBezTo>
                  <a:pt x="5333926" y="74704"/>
                  <a:pt x="5337614" y="90399"/>
                  <a:pt x="5337614" y="111848"/>
                </a:cubicBezTo>
                <a:lnTo>
                  <a:pt x="5337614" y="125320"/>
                </a:lnTo>
                <a:lnTo>
                  <a:pt x="5268802" y="125320"/>
                </a:lnTo>
                <a:cubicBezTo>
                  <a:pt x="5269018" y="136568"/>
                  <a:pt x="5270130" y="145970"/>
                  <a:pt x="5272137" y="153525"/>
                </a:cubicBezTo>
                <a:cubicBezTo>
                  <a:pt x="5274145" y="161080"/>
                  <a:pt x="5276997" y="166430"/>
                  <a:pt x="5280693" y="169575"/>
                </a:cubicBezTo>
                <a:cubicBezTo>
                  <a:pt x="5284389" y="172720"/>
                  <a:pt x="5289251" y="174292"/>
                  <a:pt x="5295280" y="174292"/>
                </a:cubicBezTo>
                <a:cubicBezTo>
                  <a:pt x="5302099" y="174292"/>
                  <a:pt x="5307425" y="171800"/>
                  <a:pt x="5311259" y="166817"/>
                </a:cubicBezTo>
                <a:cubicBezTo>
                  <a:pt x="5315092" y="161834"/>
                  <a:pt x="5317468" y="153232"/>
                  <a:pt x="5318388" y="141011"/>
                </a:cubicBezTo>
                <a:lnTo>
                  <a:pt x="5337491" y="143783"/>
                </a:lnTo>
                <a:cubicBezTo>
                  <a:pt x="5335042" y="175762"/>
                  <a:pt x="5320931" y="191751"/>
                  <a:pt x="5295157" y="191751"/>
                </a:cubicBezTo>
                <a:cubicBezTo>
                  <a:pt x="5283929" y="191751"/>
                  <a:pt x="5274855" y="188927"/>
                  <a:pt x="5267933" y="183279"/>
                </a:cubicBezTo>
                <a:cubicBezTo>
                  <a:pt x="5261012" y="177632"/>
                  <a:pt x="5256044" y="169440"/>
                  <a:pt x="5253030" y="158705"/>
                </a:cubicBezTo>
                <a:cubicBezTo>
                  <a:pt x="5250015" y="147970"/>
                  <a:pt x="5248508" y="134494"/>
                  <a:pt x="5248508" y="118276"/>
                </a:cubicBezTo>
                <a:cubicBezTo>
                  <a:pt x="5248508" y="94837"/>
                  <a:pt x="5252322" y="77573"/>
                  <a:pt x="5259951" y="66485"/>
                </a:cubicBezTo>
                <a:cubicBezTo>
                  <a:pt x="5267579" y="55396"/>
                  <a:pt x="5278739" y="49852"/>
                  <a:pt x="5293430" y="49852"/>
                </a:cubicBezTo>
                <a:close/>
                <a:moveTo>
                  <a:pt x="5212973" y="49852"/>
                </a:moveTo>
                <a:cubicBezTo>
                  <a:pt x="5219737" y="49852"/>
                  <a:pt x="5226406" y="52574"/>
                  <a:pt x="5232978" y="58017"/>
                </a:cubicBezTo>
                <a:lnTo>
                  <a:pt x="5225721" y="75065"/>
                </a:lnTo>
                <a:cubicBezTo>
                  <a:pt x="5221716" y="73639"/>
                  <a:pt x="5218888" y="72688"/>
                  <a:pt x="5217235" y="72211"/>
                </a:cubicBezTo>
                <a:cubicBezTo>
                  <a:pt x="5215581" y="71734"/>
                  <a:pt x="5213832" y="71496"/>
                  <a:pt x="5211986" y="71496"/>
                </a:cubicBezTo>
                <a:cubicBezTo>
                  <a:pt x="5197238" y="71496"/>
                  <a:pt x="5189864" y="88475"/>
                  <a:pt x="5189864" y="122432"/>
                </a:cubicBezTo>
                <a:lnTo>
                  <a:pt x="5189864" y="188611"/>
                </a:lnTo>
                <a:lnTo>
                  <a:pt x="5169940" y="188611"/>
                </a:lnTo>
                <a:lnTo>
                  <a:pt x="5169940" y="52866"/>
                </a:lnTo>
                <a:lnTo>
                  <a:pt x="5188631" y="52866"/>
                </a:lnTo>
                <a:lnTo>
                  <a:pt x="5188631" y="77608"/>
                </a:lnTo>
                <a:cubicBezTo>
                  <a:pt x="5191654" y="59104"/>
                  <a:pt x="5199768" y="49852"/>
                  <a:pt x="5212973" y="49852"/>
                </a:cubicBezTo>
                <a:close/>
                <a:moveTo>
                  <a:pt x="5089148" y="49852"/>
                </a:moveTo>
                <a:cubicBezTo>
                  <a:pt x="5095912" y="49852"/>
                  <a:pt x="5102581" y="52574"/>
                  <a:pt x="5109153" y="58017"/>
                </a:cubicBezTo>
                <a:lnTo>
                  <a:pt x="5101896" y="75065"/>
                </a:lnTo>
                <a:cubicBezTo>
                  <a:pt x="5097892" y="73639"/>
                  <a:pt x="5095063" y="72688"/>
                  <a:pt x="5093410" y="72211"/>
                </a:cubicBezTo>
                <a:cubicBezTo>
                  <a:pt x="5091756" y="71734"/>
                  <a:pt x="5090007" y="71496"/>
                  <a:pt x="5088161" y="71496"/>
                </a:cubicBezTo>
                <a:cubicBezTo>
                  <a:pt x="5073413" y="71496"/>
                  <a:pt x="5066039" y="88475"/>
                  <a:pt x="5066039" y="122432"/>
                </a:cubicBezTo>
                <a:lnTo>
                  <a:pt x="5066039" y="188611"/>
                </a:lnTo>
                <a:lnTo>
                  <a:pt x="5046115" y="188611"/>
                </a:lnTo>
                <a:lnTo>
                  <a:pt x="5046115" y="52866"/>
                </a:lnTo>
                <a:lnTo>
                  <a:pt x="5064806" y="52866"/>
                </a:lnTo>
                <a:lnTo>
                  <a:pt x="5064806" y="77608"/>
                </a:lnTo>
                <a:cubicBezTo>
                  <a:pt x="5067829" y="59104"/>
                  <a:pt x="5075943" y="49852"/>
                  <a:pt x="5089148" y="49852"/>
                </a:cubicBezTo>
                <a:close/>
                <a:moveTo>
                  <a:pt x="4979104" y="49852"/>
                </a:moveTo>
                <a:cubicBezTo>
                  <a:pt x="4993808" y="49852"/>
                  <a:pt x="5004849" y="54823"/>
                  <a:pt x="5012225" y="64763"/>
                </a:cubicBezTo>
                <a:cubicBezTo>
                  <a:pt x="5019601" y="74704"/>
                  <a:pt x="5023289" y="90399"/>
                  <a:pt x="5023289" y="111848"/>
                </a:cubicBezTo>
                <a:lnTo>
                  <a:pt x="5023289" y="125320"/>
                </a:lnTo>
                <a:lnTo>
                  <a:pt x="4954476" y="125320"/>
                </a:lnTo>
                <a:cubicBezTo>
                  <a:pt x="4954692" y="136568"/>
                  <a:pt x="4955804" y="145970"/>
                  <a:pt x="4957812" y="153525"/>
                </a:cubicBezTo>
                <a:cubicBezTo>
                  <a:pt x="4959820" y="161080"/>
                  <a:pt x="4962672" y="166430"/>
                  <a:pt x="4966367" y="169575"/>
                </a:cubicBezTo>
                <a:cubicBezTo>
                  <a:pt x="4970064" y="172720"/>
                  <a:pt x="4974926" y="174292"/>
                  <a:pt x="4980955" y="174292"/>
                </a:cubicBezTo>
                <a:cubicBezTo>
                  <a:pt x="4987774" y="174292"/>
                  <a:pt x="4993100" y="171800"/>
                  <a:pt x="4996933" y="166817"/>
                </a:cubicBezTo>
                <a:cubicBezTo>
                  <a:pt x="5000767" y="161834"/>
                  <a:pt x="5003143" y="153232"/>
                  <a:pt x="5004062" y="141011"/>
                </a:cubicBezTo>
                <a:lnTo>
                  <a:pt x="5023165" y="143783"/>
                </a:lnTo>
                <a:cubicBezTo>
                  <a:pt x="5020716" y="175762"/>
                  <a:pt x="5006605" y="191751"/>
                  <a:pt x="4980831" y="191751"/>
                </a:cubicBezTo>
                <a:cubicBezTo>
                  <a:pt x="4969604" y="191751"/>
                  <a:pt x="4960530" y="188927"/>
                  <a:pt x="4953608" y="183279"/>
                </a:cubicBezTo>
                <a:cubicBezTo>
                  <a:pt x="4946687" y="177632"/>
                  <a:pt x="4941719" y="169440"/>
                  <a:pt x="4938704" y="158705"/>
                </a:cubicBezTo>
                <a:cubicBezTo>
                  <a:pt x="4935690" y="147970"/>
                  <a:pt x="4934183" y="134494"/>
                  <a:pt x="4934183" y="118276"/>
                </a:cubicBezTo>
                <a:cubicBezTo>
                  <a:pt x="4934183" y="94837"/>
                  <a:pt x="4937997" y="77573"/>
                  <a:pt x="4945626" y="66485"/>
                </a:cubicBezTo>
                <a:cubicBezTo>
                  <a:pt x="4953254" y="55396"/>
                  <a:pt x="4964414" y="49852"/>
                  <a:pt x="4979104" y="49852"/>
                </a:cubicBezTo>
                <a:close/>
                <a:moveTo>
                  <a:pt x="4755290" y="49852"/>
                </a:moveTo>
                <a:cubicBezTo>
                  <a:pt x="4768243" y="49852"/>
                  <a:pt x="4777567" y="53721"/>
                  <a:pt x="4783261" y="61459"/>
                </a:cubicBezTo>
                <a:cubicBezTo>
                  <a:pt x="4788955" y="69197"/>
                  <a:pt x="4791802" y="80983"/>
                  <a:pt x="4791802" y="96819"/>
                </a:cubicBezTo>
                <a:lnTo>
                  <a:pt x="4791802" y="151496"/>
                </a:lnTo>
                <a:cubicBezTo>
                  <a:pt x="4791802" y="157383"/>
                  <a:pt x="4791976" y="161851"/>
                  <a:pt x="4792323" y="164901"/>
                </a:cubicBezTo>
                <a:cubicBezTo>
                  <a:pt x="4792670" y="167952"/>
                  <a:pt x="4793317" y="170897"/>
                  <a:pt x="4794263" y="173737"/>
                </a:cubicBezTo>
                <a:cubicBezTo>
                  <a:pt x="4795210" y="176576"/>
                  <a:pt x="4796893" y="181535"/>
                  <a:pt x="4799313" y="188611"/>
                </a:cubicBezTo>
                <a:lnTo>
                  <a:pt x="4779861" y="188611"/>
                </a:lnTo>
                <a:cubicBezTo>
                  <a:pt x="4777128" y="183476"/>
                  <a:pt x="4775701" y="178976"/>
                  <a:pt x="4775580" y="175112"/>
                </a:cubicBezTo>
                <a:cubicBezTo>
                  <a:pt x="4774330" y="180261"/>
                  <a:pt x="4771179" y="184321"/>
                  <a:pt x="4766124" y="187293"/>
                </a:cubicBezTo>
                <a:cubicBezTo>
                  <a:pt x="4761070" y="190265"/>
                  <a:pt x="4755243" y="191751"/>
                  <a:pt x="4748643" y="191751"/>
                </a:cubicBezTo>
                <a:cubicBezTo>
                  <a:pt x="4741643" y="191751"/>
                  <a:pt x="4735499" y="190105"/>
                  <a:pt x="4730212" y="186815"/>
                </a:cubicBezTo>
                <a:cubicBezTo>
                  <a:pt x="4724923" y="183525"/>
                  <a:pt x="4720896" y="179046"/>
                  <a:pt x="4718129" y="173380"/>
                </a:cubicBezTo>
                <a:cubicBezTo>
                  <a:pt x="4715361" y="167713"/>
                  <a:pt x="4713978" y="161334"/>
                  <a:pt x="4713978" y="154241"/>
                </a:cubicBezTo>
                <a:cubicBezTo>
                  <a:pt x="4713978" y="146505"/>
                  <a:pt x="4715184" y="140049"/>
                  <a:pt x="4717596" y="134873"/>
                </a:cubicBezTo>
                <a:cubicBezTo>
                  <a:pt x="4720008" y="129696"/>
                  <a:pt x="4723825" y="125301"/>
                  <a:pt x="4729048" y="121688"/>
                </a:cubicBezTo>
                <a:cubicBezTo>
                  <a:pt x="4734270" y="118075"/>
                  <a:pt x="4741184" y="114792"/>
                  <a:pt x="4749790" y="111839"/>
                </a:cubicBezTo>
                <a:cubicBezTo>
                  <a:pt x="4761781" y="107734"/>
                  <a:pt x="4769349" y="104621"/>
                  <a:pt x="4772495" y="102501"/>
                </a:cubicBezTo>
                <a:lnTo>
                  <a:pt x="4772495" y="97190"/>
                </a:lnTo>
                <a:cubicBezTo>
                  <a:pt x="4772495" y="90661"/>
                  <a:pt x="4772075" y="85216"/>
                  <a:pt x="4771233" y="80855"/>
                </a:cubicBezTo>
                <a:cubicBezTo>
                  <a:pt x="4770392" y="76494"/>
                  <a:pt x="4768734" y="73023"/>
                  <a:pt x="4766258" y="70442"/>
                </a:cubicBezTo>
                <a:cubicBezTo>
                  <a:pt x="4763782" y="67862"/>
                  <a:pt x="4760127" y="66571"/>
                  <a:pt x="4755296" y="66571"/>
                </a:cubicBezTo>
                <a:cubicBezTo>
                  <a:pt x="4748977" y="66571"/>
                  <a:pt x="4744243" y="68414"/>
                  <a:pt x="4741097" y="72099"/>
                </a:cubicBezTo>
                <a:cubicBezTo>
                  <a:pt x="4737951" y="75785"/>
                  <a:pt x="4735860" y="82475"/>
                  <a:pt x="4734827" y="92171"/>
                </a:cubicBezTo>
                <a:lnTo>
                  <a:pt x="4715824" y="89730"/>
                </a:lnTo>
                <a:cubicBezTo>
                  <a:pt x="4717120" y="76126"/>
                  <a:pt x="4721104" y="66079"/>
                  <a:pt x="4727776" y="59588"/>
                </a:cubicBezTo>
                <a:cubicBezTo>
                  <a:pt x="4734448" y="53098"/>
                  <a:pt x="4743619" y="49852"/>
                  <a:pt x="4755290" y="49852"/>
                </a:cubicBezTo>
                <a:close/>
                <a:moveTo>
                  <a:pt x="4543917" y="49852"/>
                </a:moveTo>
                <a:cubicBezTo>
                  <a:pt x="4551330" y="49852"/>
                  <a:pt x="4557930" y="51398"/>
                  <a:pt x="4563717" y="54491"/>
                </a:cubicBezTo>
                <a:cubicBezTo>
                  <a:pt x="4569505" y="57583"/>
                  <a:pt x="4574151" y="61934"/>
                  <a:pt x="4577655" y="67542"/>
                </a:cubicBezTo>
                <a:cubicBezTo>
                  <a:pt x="4581159" y="73151"/>
                  <a:pt x="4583398" y="80435"/>
                  <a:pt x="4584371" y="89392"/>
                </a:cubicBezTo>
                <a:lnTo>
                  <a:pt x="4564709" y="91711"/>
                </a:lnTo>
                <a:cubicBezTo>
                  <a:pt x="4564387" y="86036"/>
                  <a:pt x="4563273" y="81459"/>
                  <a:pt x="4561365" y="77981"/>
                </a:cubicBezTo>
                <a:cubicBezTo>
                  <a:pt x="4559457" y="74503"/>
                  <a:pt x="4556890" y="71773"/>
                  <a:pt x="4553663" y="69791"/>
                </a:cubicBezTo>
                <a:cubicBezTo>
                  <a:pt x="4550436" y="67809"/>
                  <a:pt x="4546774" y="66818"/>
                  <a:pt x="4542679" y="66818"/>
                </a:cubicBezTo>
                <a:cubicBezTo>
                  <a:pt x="4537285" y="66818"/>
                  <a:pt x="4532988" y="68419"/>
                  <a:pt x="4529788" y="71620"/>
                </a:cubicBezTo>
                <a:cubicBezTo>
                  <a:pt x="4526588" y="74821"/>
                  <a:pt x="4524989" y="78874"/>
                  <a:pt x="4524989" y="83781"/>
                </a:cubicBezTo>
                <a:cubicBezTo>
                  <a:pt x="4524989" y="87662"/>
                  <a:pt x="4526025" y="91040"/>
                  <a:pt x="4528099" y="93915"/>
                </a:cubicBezTo>
                <a:cubicBezTo>
                  <a:pt x="4530172" y="96790"/>
                  <a:pt x="4532731" y="99244"/>
                  <a:pt x="4535778" y="101276"/>
                </a:cubicBezTo>
                <a:cubicBezTo>
                  <a:pt x="4538825" y="103308"/>
                  <a:pt x="4542228" y="105591"/>
                  <a:pt x="4545987" y="108126"/>
                </a:cubicBezTo>
                <a:cubicBezTo>
                  <a:pt x="4558978" y="114192"/>
                  <a:pt x="4568180" y="119400"/>
                  <a:pt x="4573594" y="123751"/>
                </a:cubicBezTo>
                <a:cubicBezTo>
                  <a:pt x="4579009" y="128103"/>
                  <a:pt x="4582891" y="132718"/>
                  <a:pt x="4585241" y="137598"/>
                </a:cubicBezTo>
                <a:cubicBezTo>
                  <a:pt x="4587592" y="142478"/>
                  <a:pt x="4588767" y="148233"/>
                  <a:pt x="4588767" y="154865"/>
                </a:cubicBezTo>
                <a:cubicBezTo>
                  <a:pt x="4588767" y="161177"/>
                  <a:pt x="4587171" y="167172"/>
                  <a:pt x="4583980" y="172853"/>
                </a:cubicBezTo>
                <a:cubicBezTo>
                  <a:pt x="4580789" y="178533"/>
                  <a:pt x="4575980" y="183103"/>
                  <a:pt x="4569552" y="186562"/>
                </a:cubicBezTo>
                <a:cubicBezTo>
                  <a:pt x="4563126" y="190021"/>
                  <a:pt x="4555322" y="191751"/>
                  <a:pt x="4546144" y="191751"/>
                </a:cubicBezTo>
                <a:cubicBezTo>
                  <a:pt x="4532985" y="191751"/>
                  <a:pt x="4522733" y="188183"/>
                  <a:pt x="4515388" y="181047"/>
                </a:cubicBezTo>
                <a:cubicBezTo>
                  <a:pt x="4508043" y="173912"/>
                  <a:pt x="4503679" y="164006"/>
                  <a:pt x="4502293" y="151330"/>
                </a:cubicBezTo>
                <a:lnTo>
                  <a:pt x="4521963" y="148288"/>
                </a:lnTo>
                <a:cubicBezTo>
                  <a:pt x="4523092" y="157341"/>
                  <a:pt x="4525824" y="164021"/>
                  <a:pt x="4530159" y="168326"/>
                </a:cubicBezTo>
                <a:cubicBezTo>
                  <a:pt x="4534494" y="172632"/>
                  <a:pt x="4539983" y="174784"/>
                  <a:pt x="4546629" y="174784"/>
                </a:cubicBezTo>
                <a:cubicBezTo>
                  <a:pt x="4550947" y="174784"/>
                  <a:pt x="4554766" y="173981"/>
                  <a:pt x="4558082" y="172375"/>
                </a:cubicBezTo>
                <a:cubicBezTo>
                  <a:pt x="4561399" y="170769"/>
                  <a:pt x="4563981" y="168478"/>
                  <a:pt x="4565826" y="165504"/>
                </a:cubicBezTo>
                <a:cubicBezTo>
                  <a:pt x="4567673" y="162529"/>
                  <a:pt x="4568596" y="159065"/>
                  <a:pt x="4568596" y="155112"/>
                </a:cubicBezTo>
                <a:cubicBezTo>
                  <a:pt x="4568596" y="152073"/>
                  <a:pt x="4567982" y="149288"/>
                  <a:pt x="4566756" y="146760"/>
                </a:cubicBezTo>
                <a:cubicBezTo>
                  <a:pt x="4565529" y="144231"/>
                  <a:pt x="4562907" y="141368"/>
                  <a:pt x="4558893" y="138170"/>
                </a:cubicBezTo>
                <a:cubicBezTo>
                  <a:pt x="4554878" y="134972"/>
                  <a:pt x="4548843" y="131357"/>
                  <a:pt x="4540789" y="127327"/>
                </a:cubicBezTo>
                <a:cubicBezTo>
                  <a:pt x="4531938" y="122898"/>
                  <a:pt x="4524981" y="118688"/>
                  <a:pt x="4519919" y="114697"/>
                </a:cubicBezTo>
                <a:cubicBezTo>
                  <a:pt x="4514858" y="110706"/>
                  <a:pt x="4511199" y="106298"/>
                  <a:pt x="4508943" y="101472"/>
                </a:cubicBezTo>
                <a:cubicBezTo>
                  <a:pt x="4506686" y="96646"/>
                  <a:pt x="4505558" y="90913"/>
                  <a:pt x="4505558" y="84273"/>
                </a:cubicBezTo>
                <a:cubicBezTo>
                  <a:pt x="4505558" y="78124"/>
                  <a:pt x="4507107" y="72416"/>
                  <a:pt x="4510205" y="67150"/>
                </a:cubicBezTo>
                <a:cubicBezTo>
                  <a:pt x="4513302" y="61884"/>
                  <a:pt x="4517762" y="57684"/>
                  <a:pt x="4523585" y="54551"/>
                </a:cubicBezTo>
                <a:cubicBezTo>
                  <a:pt x="4529408" y="51419"/>
                  <a:pt x="4536185" y="49852"/>
                  <a:pt x="4543917" y="49852"/>
                </a:cubicBezTo>
                <a:close/>
                <a:moveTo>
                  <a:pt x="4400222" y="49852"/>
                </a:moveTo>
                <a:cubicBezTo>
                  <a:pt x="4423329" y="49852"/>
                  <a:pt x="4434882" y="62676"/>
                  <a:pt x="4434882" y="88323"/>
                </a:cubicBezTo>
                <a:lnTo>
                  <a:pt x="4434882" y="188611"/>
                </a:lnTo>
                <a:lnTo>
                  <a:pt x="4414959" y="188611"/>
                </a:lnTo>
                <a:lnTo>
                  <a:pt x="4414959" y="92384"/>
                </a:lnTo>
                <a:cubicBezTo>
                  <a:pt x="4414959" y="83568"/>
                  <a:pt x="4413701" y="77165"/>
                  <a:pt x="4411184" y="73174"/>
                </a:cubicBezTo>
                <a:cubicBezTo>
                  <a:pt x="4408667" y="69183"/>
                  <a:pt x="4404194" y="67187"/>
                  <a:pt x="4397763" y="67187"/>
                </a:cubicBezTo>
                <a:cubicBezTo>
                  <a:pt x="4389915" y="67187"/>
                  <a:pt x="4383445" y="70318"/>
                  <a:pt x="4378352" y="76578"/>
                </a:cubicBezTo>
                <a:cubicBezTo>
                  <a:pt x="4373260" y="82838"/>
                  <a:pt x="4370714" y="93238"/>
                  <a:pt x="4370714" y="107777"/>
                </a:cubicBezTo>
                <a:lnTo>
                  <a:pt x="4370714" y="188611"/>
                </a:lnTo>
                <a:lnTo>
                  <a:pt x="4350791" y="188611"/>
                </a:lnTo>
                <a:lnTo>
                  <a:pt x="4350791" y="52866"/>
                </a:lnTo>
                <a:lnTo>
                  <a:pt x="4370714" y="52866"/>
                </a:lnTo>
                <a:lnTo>
                  <a:pt x="4370714" y="66283"/>
                </a:lnTo>
                <a:cubicBezTo>
                  <a:pt x="4375541" y="55329"/>
                  <a:pt x="4385376" y="49852"/>
                  <a:pt x="4400222" y="49852"/>
                </a:cubicBezTo>
                <a:close/>
                <a:moveTo>
                  <a:pt x="4283780" y="49852"/>
                </a:moveTo>
                <a:cubicBezTo>
                  <a:pt x="4298484" y="49852"/>
                  <a:pt x="4309524" y="54823"/>
                  <a:pt x="4316900" y="64763"/>
                </a:cubicBezTo>
                <a:cubicBezTo>
                  <a:pt x="4324276" y="74704"/>
                  <a:pt x="4327965" y="90399"/>
                  <a:pt x="4327965" y="111848"/>
                </a:cubicBezTo>
                <a:lnTo>
                  <a:pt x="4327965" y="125320"/>
                </a:lnTo>
                <a:lnTo>
                  <a:pt x="4259152" y="125320"/>
                </a:lnTo>
                <a:cubicBezTo>
                  <a:pt x="4259368" y="136568"/>
                  <a:pt x="4260480" y="145970"/>
                  <a:pt x="4262487" y="153525"/>
                </a:cubicBezTo>
                <a:cubicBezTo>
                  <a:pt x="4264495" y="161080"/>
                  <a:pt x="4267347" y="166430"/>
                  <a:pt x="4271043" y="169575"/>
                </a:cubicBezTo>
                <a:cubicBezTo>
                  <a:pt x="4274740" y="172720"/>
                  <a:pt x="4279601" y="174292"/>
                  <a:pt x="4285630" y="174292"/>
                </a:cubicBezTo>
                <a:cubicBezTo>
                  <a:pt x="4292449" y="174292"/>
                  <a:pt x="4297775" y="171800"/>
                  <a:pt x="4301609" y="166817"/>
                </a:cubicBezTo>
                <a:cubicBezTo>
                  <a:pt x="4305442" y="161834"/>
                  <a:pt x="4307818" y="153232"/>
                  <a:pt x="4308738" y="141011"/>
                </a:cubicBezTo>
                <a:lnTo>
                  <a:pt x="4327841" y="143783"/>
                </a:lnTo>
                <a:cubicBezTo>
                  <a:pt x="4325392" y="175762"/>
                  <a:pt x="4311281" y="191751"/>
                  <a:pt x="4285507" y="191751"/>
                </a:cubicBezTo>
                <a:cubicBezTo>
                  <a:pt x="4274280" y="191751"/>
                  <a:pt x="4265206" y="188927"/>
                  <a:pt x="4258284" y="183279"/>
                </a:cubicBezTo>
                <a:cubicBezTo>
                  <a:pt x="4251362" y="177632"/>
                  <a:pt x="4246394" y="169440"/>
                  <a:pt x="4243380" y="158705"/>
                </a:cubicBezTo>
                <a:cubicBezTo>
                  <a:pt x="4240366" y="147970"/>
                  <a:pt x="4238858" y="134494"/>
                  <a:pt x="4238858" y="118276"/>
                </a:cubicBezTo>
                <a:cubicBezTo>
                  <a:pt x="4238858" y="94837"/>
                  <a:pt x="4242672" y="77573"/>
                  <a:pt x="4250301" y="66485"/>
                </a:cubicBezTo>
                <a:cubicBezTo>
                  <a:pt x="4257930" y="55396"/>
                  <a:pt x="4269089" y="49852"/>
                  <a:pt x="4283780" y="49852"/>
                </a:cubicBezTo>
                <a:close/>
                <a:moveTo>
                  <a:pt x="3781097" y="49852"/>
                </a:moveTo>
                <a:cubicBezTo>
                  <a:pt x="3804203" y="49852"/>
                  <a:pt x="3815757" y="62676"/>
                  <a:pt x="3815757" y="88323"/>
                </a:cubicBezTo>
                <a:lnTo>
                  <a:pt x="3815757" y="188611"/>
                </a:lnTo>
                <a:lnTo>
                  <a:pt x="3795834" y="188611"/>
                </a:lnTo>
                <a:lnTo>
                  <a:pt x="3795834" y="92384"/>
                </a:lnTo>
                <a:cubicBezTo>
                  <a:pt x="3795834" y="83568"/>
                  <a:pt x="3794575" y="77165"/>
                  <a:pt x="3792060" y="73174"/>
                </a:cubicBezTo>
                <a:cubicBezTo>
                  <a:pt x="3789542" y="69183"/>
                  <a:pt x="3785068" y="67187"/>
                  <a:pt x="3778638" y="67187"/>
                </a:cubicBezTo>
                <a:cubicBezTo>
                  <a:pt x="3770790" y="67187"/>
                  <a:pt x="3764319" y="70318"/>
                  <a:pt x="3759227" y="76578"/>
                </a:cubicBezTo>
                <a:cubicBezTo>
                  <a:pt x="3754135" y="82838"/>
                  <a:pt x="3751589" y="93238"/>
                  <a:pt x="3751589" y="107777"/>
                </a:cubicBezTo>
                <a:lnTo>
                  <a:pt x="3751589" y="188611"/>
                </a:lnTo>
                <a:lnTo>
                  <a:pt x="3731666" y="188611"/>
                </a:lnTo>
                <a:lnTo>
                  <a:pt x="3731666" y="52866"/>
                </a:lnTo>
                <a:lnTo>
                  <a:pt x="3751589" y="52866"/>
                </a:lnTo>
                <a:lnTo>
                  <a:pt x="3751589" y="66283"/>
                </a:lnTo>
                <a:cubicBezTo>
                  <a:pt x="3756415" y="55329"/>
                  <a:pt x="3766251" y="49852"/>
                  <a:pt x="3781097" y="49852"/>
                </a:cubicBezTo>
                <a:close/>
                <a:moveTo>
                  <a:pt x="3664655" y="49852"/>
                </a:moveTo>
                <a:cubicBezTo>
                  <a:pt x="3679359" y="49852"/>
                  <a:pt x="3690400" y="54823"/>
                  <a:pt x="3697775" y="64763"/>
                </a:cubicBezTo>
                <a:cubicBezTo>
                  <a:pt x="3705151" y="74704"/>
                  <a:pt x="3708839" y="90399"/>
                  <a:pt x="3708839" y="111848"/>
                </a:cubicBezTo>
                <a:lnTo>
                  <a:pt x="3708839" y="125320"/>
                </a:lnTo>
                <a:lnTo>
                  <a:pt x="3640027" y="125320"/>
                </a:lnTo>
                <a:cubicBezTo>
                  <a:pt x="3640242" y="136568"/>
                  <a:pt x="3641355" y="145970"/>
                  <a:pt x="3643363" y="153525"/>
                </a:cubicBezTo>
                <a:cubicBezTo>
                  <a:pt x="3645370" y="161080"/>
                  <a:pt x="3648222" y="166430"/>
                  <a:pt x="3651918" y="169575"/>
                </a:cubicBezTo>
                <a:cubicBezTo>
                  <a:pt x="3655614" y="172720"/>
                  <a:pt x="3660476" y="174292"/>
                  <a:pt x="3666505" y="174292"/>
                </a:cubicBezTo>
                <a:cubicBezTo>
                  <a:pt x="3673324" y="174292"/>
                  <a:pt x="3678650" y="171800"/>
                  <a:pt x="3682484" y="166817"/>
                </a:cubicBezTo>
                <a:cubicBezTo>
                  <a:pt x="3686317" y="161834"/>
                  <a:pt x="3688694" y="153232"/>
                  <a:pt x="3689613" y="141011"/>
                </a:cubicBezTo>
                <a:lnTo>
                  <a:pt x="3708716" y="143783"/>
                </a:lnTo>
                <a:cubicBezTo>
                  <a:pt x="3706268" y="175762"/>
                  <a:pt x="3692156" y="191751"/>
                  <a:pt x="3666382" y="191751"/>
                </a:cubicBezTo>
                <a:cubicBezTo>
                  <a:pt x="3655154" y="191751"/>
                  <a:pt x="3646080" y="188927"/>
                  <a:pt x="3639159" y="183279"/>
                </a:cubicBezTo>
                <a:cubicBezTo>
                  <a:pt x="3632237" y="177632"/>
                  <a:pt x="3627269" y="169440"/>
                  <a:pt x="3624254" y="158705"/>
                </a:cubicBezTo>
                <a:cubicBezTo>
                  <a:pt x="3621240" y="147970"/>
                  <a:pt x="3619733" y="134494"/>
                  <a:pt x="3619733" y="118276"/>
                </a:cubicBezTo>
                <a:cubicBezTo>
                  <a:pt x="3619733" y="94837"/>
                  <a:pt x="3623548" y="77573"/>
                  <a:pt x="3631176" y="66485"/>
                </a:cubicBezTo>
                <a:cubicBezTo>
                  <a:pt x="3638804" y="55396"/>
                  <a:pt x="3649964" y="49852"/>
                  <a:pt x="3664655" y="49852"/>
                </a:cubicBezTo>
                <a:close/>
                <a:moveTo>
                  <a:pt x="3269873" y="49852"/>
                </a:moveTo>
                <a:cubicBezTo>
                  <a:pt x="3276637" y="49852"/>
                  <a:pt x="3283306" y="52574"/>
                  <a:pt x="3289879" y="58017"/>
                </a:cubicBezTo>
                <a:lnTo>
                  <a:pt x="3282621" y="75065"/>
                </a:lnTo>
                <a:cubicBezTo>
                  <a:pt x="3278617" y="73639"/>
                  <a:pt x="3275788" y="72688"/>
                  <a:pt x="3274135" y="72211"/>
                </a:cubicBezTo>
                <a:cubicBezTo>
                  <a:pt x="3272482" y="71734"/>
                  <a:pt x="3270732" y="71496"/>
                  <a:pt x="3268886" y="71496"/>
                </a:cubicBezTo>
                <a:cubicBezTo>
                  <a:pt x="3254138" y="71496"/>
                  <a:pt x="3246764" y="88475"/>
                  <a:pt x="3246764" y="122432"/>
                </a:cubicBezTo>
                <a:lnTo>
                  <a:pt x="3246764" y="188611"/>
                </a:lnTo>
                <a:lnTo>
                  <a:pt x="3226841" y="188611"/>
                </a:lnTo>
                <a:lnTo>
                  <a:pt x="3226841" y="52866"/>
                </a:lnTo>
                <a:lnTo>
                  <a:pt x="3245531" y="52866"/>
                </a:lnTo>
                <a:lnTo>
                  <a:pt x="3245531" y="77608"/>
                </a:lnTo>
                <a:cubicBezTo>
                  <a:pt x="3248555" y="59104"/>
                  <a:pt x="3256668" y="49852"/>
                  <a:pt x="3269873" y="49852"/>
                </a:cubicBezTo>
                <a:close/>
                <a:moveTo>
                  <a:pt x="3159830" y="49852"/>
                </a:moveTo>
                <a:cubicBezTo>
                  <a:pt x="3174534" y="49852"/>
                  <a:pt x="3185574" y="54823"/>
                  <a:pt x="3192950" y="64763"/>
                </a:cubicBezTo>
                <a:cubicBezTo>
                  <a:pt x="3200326" y="74704"/>
                  <a:pt x="3204014" y="90399"/>
                  <a:pt x="3204014" y="111848"/>
                </a:cubicBezTo>
                <a:lnTo>
                  <a:pt x="3204014" y="125320"/>
                </a:lnTo>
                <a:lnTo>
                  <a:pt x="3135203" y="125320"/>
                </a:lnTo>
                <a:cubicBezTo>
                  <a:pt x="3135418" y="136568"/>
                  <a:pt x="3136530" y="145970"/>
                  <a:pt x="3138538" y="153525"/>
                </a:cubicBezTo>
                <a:cubicBezTo>
                  <a:pt x="3140545" y="161080"/>
                  <a:pt x="3143397" y="166430"/>
                  <a:pt x="3147093" y="169575"/>
                </a:cubicBezTo>
                <a:cubicBezTo>
                  <a:pt x="3150789" y="172720"/>
                  <a:pt x="3155651" y="174292"/>
                  <a:pt x="3161680" y="174292"/>
                </a:cubicBezTo>
                <a:cubicBezTo>
                  <a:pt x="3168499" y="174292"/>
                  <a:pt x="3173825" y="171800"/>
                  <a:pt x="3177658" y="166817"/>
                </a:cubicBezTo>
                <a:cubicBezTo>
                  <a:pt x="3181492" y="161834"/>
                  <a:pt x="3183868" y="153232"/>
                  <a:pt x="3184789" y="141011"/>
                </a:cubicBezTo>
                <a:lnTo>
                  <a:pt x="3203891" y="143783"/>
                </a:lnTo>
                <a:cubicBezTo>
                  <a:pt x="3201442" y="175762"/>
                  <a:pt x="3187331" y="191751"/>
                  <a:pt x="3161558" y="191751"/>
                </a:cubicBezTo>
                <a:cubicBezTo>
                  <a:pt x="3150330" y="191751"/>
                  <a:pt x="3141255" y="188927"/>
                  <a:pt x="3134334" y="183279"/>
                </a:cubicBezTo>
                <a:cubicBezTo>
                  <a:pt x="3127412" y="177632"/>
                  <a:pt x="3122445" y="169440"/>
                  <a:pt x="3119430" y="158705"/>
                </a:cubicBezTo>
                <a:cubicBezTo>
                  <a:pt x="3116416" y="147970"/>
                  <a:pt x="3114908" y="134494"/>
                  <a:pt x="3114908" y="118276"/>
                </a:cubicBezTo>
                <a:cubicBezTo>
                  <a:pt x="3114908" y="94837"/>
                  <a:pt x="3118722" y="77573"/>
                  <a:pt x="3126351" y="66485"/>
                </a:cubicBezTo>
                <a:cubicBezTo>
                  <a:pt x="3133980" y="55396"/>
                  <a:pt x="3145139" y="49852"/>
                  <a:pt x="3159830" y="49852"/>
                </a:cubicBezTo>
                <a:close/>
                <a:moveTo>
                  <a:pt x="3043505" y="49852"/>
                </a:moveTo>
                <a:cubicBezTo>
                  <a:pt x="3050215" y="49852"/>
                  <a:pt x="3056111" y="51324"/>
                  <a:pt x="3061191" y="54266"/>
                </a:cubicBezTo>
                <a:cubicBezTo>
                  <a:pt x="3066271" y="57208"/>
                  <a:pt x="3069470" y="61979"/>
                  <a:pt x="3070790" y="68578"/>
                </a:cubicBezTo>
                <a:lnTo>
                  <a:pt x="3070790" y="52866"/>
                </a:lnTo>
                <a:lnTo>
                  <a:pt x="3089973" y="52866"/>
                </a:lnTo>
                <a:lnTo>
                  <a:pt x="3089973" y="189839"/>
                </a:lnTo>
                <a:cubicBezTo>
                  <a:pt x="3089973" y="207252"/>
                  <a:pt x="3086314" y="220254"/>
                  <a:pt x="3078995" y="228844"/>
                </a:cubicBezTo>
                <a:cubicBezTo>
                  <a:pt x="3071677" y="237434"/>
                  <a:pt x="3060380" y="241729"/>
                  <a:pt x="3045104" y="241729"/>
                </a:cubicBezTo>
                <a:cubicBezTo>
                  <a:pt x="3031838" y="241729"/>
                  <a:pt x="3021865" y="238566"/>
                  <a:pt x="3015184" y="232240"/>
                </a:cubicBezTo>
                <a:cubicBezTo>
                  <a:pt x="3008504" y="225914"/>
                  <a:pt x="3005164" y="217243"/>
                  <a:pt x="3005164" y="206227"/>
                </a:cubicBezTo>
                <a:lnTo>
                  <a:pt x="3005164" y="202730"/>
                </a:lnTo>
                <a:lnTo>
                  <a:pt x="3025088" y="205048"/>
                </a:lnTo>
                <a:lnTo>
                  <a:pt x="3025088" y="209272"/>
                </a:lnTo>
                <a:cubicBezTo>
                  <a:pt x="3025275" y="213992"/>
                  <a:pt x="3027038" y="217753"/>
                  <a:pt x="3030376" y="220557"/>
                </a:cubicBezTo>
                <a:cubicBezTo>
                  <a:pt x="3033714" y="223361"/>
                  <a:pt x="3038623" y="224763"/>
                  <a:pt x="3045104" y="224763"/>
                </a:cubicBezTo>
                <a:cubicBezTo>
                  <a:pt x="3053690" y="224763"/>
                  <a:pt x="3059993" y="222382"/>
                  <a:pt x="3064016" y="217621"/>
                </a:cubicBezTo>
                <a:cubicBezTo>
                  <a:pt x="3068039" y="212859"/>
                  <a:pt x="3070051" y="205078"/>
                  <a:pt x="3070051" y="194276"/>
                </a:cubicBezTo>
                <a:lnTo>
                  <a:pt x="3070051" y="173270"/>
                </a:lnTo>
                <a:cubicBezTo>
                  <a:pt x="3069352" y="179022"/>
                  <a:pt x="3066320" y="183541"/>
                  <a:pt x="3060954" y="186825"/>
                </a:cubicBezTo>
                <a:cubicBezTo>
                  <a:pt x="3055589" y="190109"/>
                  <a:pt x="3049403" y="191751"/>
                  <a:pt x="3042397" y="191751"/>
                </a:cubicBezTo>
                <a:cubicBezTo>
                  <a:pt x="3026975" y="191751"/>
                  <a:pt x="3016154" y="185571"/>
                  <a:pt x="3009936" y="173213"/>
                </a:cubicBezTo>
                <a:cubicBezTo>
                  <a:pt x="3003717" y="160854"/>
                  <a:pt x="3000608" y="143692"/>
                  <a:pt x="3000608" y="121726"/>
                </a:cubicBezTo>
                <a:cubicBezTo>
                  <a:pt x="3000608" y="96323"/>
                  <a:pt x="3004286" y="77994"/>
                  <a:pt x="3011642" y="66737"/>
                </a:cubicBezTo>
                <a:cubicBezTo>
                  <a:pt x="3018998" y="55481"/>
                  <a:pt x="3029619" y="49852"/>
                  <a:pt x="3043505" y="49852"/>
                </a:cubicBezTo>
                <a:close/>
                <a:moveTo>
                  <a:pt x="2929205" y="49852"/>
                </a:moveTo>
                <a:cubicBezTo>
                  <a:pt x="2935915" y="49852"/>
                  <a:pt x="2941811" y="51324"/>
                  <a:pt x="2946890" y="54266"/>
                </a:cubicBezTo>
                <a:cubicBezTo>
                  <a:pt x="2951970" y="57208"/>
                  <a:pt x="2955170" y="61979"/>
                  <a:pt x="2956490" y="68578"/>
                </a:cubicBezTo>
                <a:lnTo>
                  <a:pt x="2956490" y="52866"/>
                </a:lnTo>
                <a:lnTo>
                  <a:pt x="2975673" y="52866"/>
                </a:lnTo>
                <a:lnTo>
                  <a:pt x="2975673" y="189839"/>
                </a:lnTo>
                <a:cubicBezTo>
                  <a:pt x="2975673" y="207252"/>
                  <a:pt x="2972014" y="220254"/>
                  <a:pt x="2964695" y="228844"/>
                </a:cubicBezTo>
                <a:cubicBezTo>
                  <a:pt x="2957377" y="237434"/>
                  <a:pt x="2946080" y="241729"/>
                  <a:pt x="2930804" y="241729"/>
                </a:cubicBezTo>
                <a:cubicBezTo>
                  <a:pt x="2917538" y="241729"/>
                  <a:pt x="2907565" y="238566"/>
                  <a:pt x="2900885" y="232240"/>
                </a:cubicBezTo>
                <a:cubicBezTo>
                  <a:pt x="2894204" y="225914"/>
                  <a:pt x="2890864" y="217243"/>
                  <a:pt x="2890864" y="206227"/>
                </a:cubicBezTo>
                <a:lnTo>
                  <a:pt x="2890864" y="202730"/>
                </a:lnTo>
                <a:lnTo>
                  <a:pt x="2910787" y="205048"/>
                </a:lnTo>
                <a:lnTo>
                  <a:pt x="2910787" y="209272"/>
                </a:lnTo>
                <a:cubicBezTo>
                  <a:pt x="2910975" y="213992"/>
                  <a:pt x="2912738" y="217753"/>
                  <a:pt x="2916077" y="220557"/>
                </a:cubicBezTo>
                <a:cubicBezTo>
                  <a:pt x="2919413" y="223361"/>
                  <a:pt x="2924323" y="224763"/>
                  <a:pt x="2930804" y="224763"/>
                </a:cubicBezTo>
                <a:cubicBezTo>
                  <a:pt x="2939389" y="224763"/>
                  <a:pt x="2945693" y="222382"/>
                  <a:pt x="2949716" y="217621"/>
                </a:cubicBezTo>
                <a:cubicBezTo>
                  <a:pt x="2953739" y="212859"/>
                  <a:pt x="2955750" y="205078"/>
                  <a:pt x="2955750" y="194276"/>
                </a:cubicBezTo>
                <a:lnTo>
                  <a:pt x="2955750" y="173270"/>
                </a:lnTo>
                <a:cubicBezTo>
                  <a:pt x="2955052" y="179022"/>
                  <a:pt x="2952020" y="183541"/>
                  <a:pt x="2946654" y="186825"/>
                </a:cubicBezTo>
                <a:cubicBezTo>
                  <a:pt x="2941288" y="190109"/>
                  <a:pt x="2935102" y="191751"/>
                  <a:pt x="2928097" y="191751"/>
                </a:cubicBezTo>
                <a:cubicBezTo>
                  <a:pt x="2912674" y="191751"/>
                  <a:pt x="2901854" y="185571"/>
                  <a:pt x="2895636" y="173213"/>
                </a:cubicBezTo>
                <a:cubicBezTo>
                  <a:pt x="2889417" y="160854"/>
                  <a:pt x="2886308" y="143692"/>
                  <a:pt x="2886308" y="121726"/>
                </a:cubicBezTo>
                <a:cubicBezTo>
                  <a:pt x="2886308" y="96323"/>
                  <a:pt x="2889986" y="77994"/>
                  <a:pt x="2897342" y="66737"/>
                </a:cubicBezTo>
                <a:cubicBezTo>
                  <a:pt x="2904698" y="55481"/>
                  <a:pt x="2915319" y="49852"/>
                  <a:pt x="2929205" y="49852"/>
                </a:cubicBezTo>
                <a:close/>
                <a:moveTo>
                  <a:pt x="2481530" y="49852"/>
                </a:moveTo>
                <a:cubicBezTo>
                  <a:pt x="2488241" y="49852"/>
                  <a:pt x="2494136" y="51324"/>
                  <a:pt x="2499216" y="54266"/>
                </a:cubicBezTo>
                <a:cubicBezTo>
                  <a:pt x="2504295" y="57208"/>
                  <a:pt x="2507495" y="61979"/>
                  <a:pt x="2508815" y="68578"/>
                </a:cubicBezTo>
                <a:lnTo>
                  <a:pt x="2508815" y="52866"/>
                </a:lnTo>
                <a:lnTo>
                  <a:pt x="2527998" y="52866"/>
                </a:lnTo>
                <a:lnTo>
                  <a:pt x="2527998" y="189839"/>
                </a:lnTo>
                <a:cubicBezTo>
                  <a:pt x="2527998" y="207252"/>
                  <a:pt x="2524339" y="220254"/>
                  <a:pt x="2517021" y="228844"/>
                </a:cubicBezTo>
                <a:cubicBezTo>
                  <a:pt x="2509702" y="237434"/>
                  <a:pt x="2498405" y="241729"/>
                  <a:pt x="2483129" y="241729"/>
                </a:cubicBezTo>
                <a:cubicBezTo>
                  <a:pt x="2469863" y="241729"/>
                  <a:pt x="2459890" y="238566"/>
                  <a:pt x="2453210" y="232240"/>
                </a:cubicBezTo>
                <a:cubicBezTo>
                  <a:pt x="2446529" y="225914"/>
                  <a:pt x="2443189" y="217243"/>
                  <a:pt x="2443189" y="206227"/>
                </a:cubicBezTo>
                <a:lnTo>
                  <a:pt x="2443189" y="202730"/>
                </a:lnTo>
                <a:lnTo>
                  <a:pt x="2463112" y="205048"/>
                </a:lnTo>
                <a:lnTo>
                  <a:pt x="2463112" y="209272"/>
                </a:lnTo>
                <a:cubicBezTo>
                  <a:pt x="2463301" y="213992"/>
                  <a:pt x="2465063" y="217753"/>
                  <a:pt x="2468401" y="220557"/>
                </a:cubicBezTo>
                <a:cubicBezTo>
                  <a:pt x="2471738" y="223361"/>
                  <a:pt x="2476648" y="224763"/>
                  <a:pt x="2483129" y="224763"/>
                </a:cubicBezTo>
                <a:cubicBezTo>
                  <a:pt x="2491714" y="224763"/>
                  <a:pt x="2498018" y="222382"/>
                  <a:pt x="2502041" y="217621"/>
                </a:cubicBezTo>
                <a:cubicBezTo>
                  <a:pt x="2506064" y="212859"/>
                  <a:pt x="2508075" y="205078"/>
                  <a:pt x="2508075" y="194276"/>
                </a:cubicBezTo>
                <a:lnTo>
                  <a:pt x="2508075" y="173270"/>
                </a:lnTo>
                <a:cubicBezTo>
                  <a:pt x="2507377" y="179022"/>
                  <a:pt x="2504345" y="183541"/>
                  <a:pt x="2498979" y="186825"/>
                </a:cubicBezTo>
                <a:cubicBezTo>
                  <a:pt x="2493614" y="190109"/>
                  <a:pt x="2487427" y="191751"/>
                  <a:pt x="2480422" y="191751"/>
                </a:cubicBezTo>
                <a:cubicBezTo>
                  <a:pt x="2465000" y="191751"/>
                  <a:pt x="2454180" y="185571"/>
                  <a:pt x="2447961" y="173213"/>
                </a:cubicBezTo>
                <a:cubicBezTo>
                  <a:pt x="2441742" y="160854"/>
                  <a:pt x="2438633" y="143692"/>
                  <a:pt x="2438633" y="121726"/>
                </a:cubicBezTo>
                <a:cubicBezTo>
                  <a:pt x="2438633" y="96323"/>
                  <a:pt x="2442311" y="77994"/>
                  <a:pt x="2449667" y="66737"/>
                </a:cubicBezTo>
                <a:cubicBezTo>
                  <a:pt x="2457023" y="55481"/>
                  <a:pt x="2467644" y="49852"/>
                  <a:pt x="2481530" y="49852"/>
                </a:cubicBezTo>
                <a:close/>
                <a:moveTo>
                  <a:pt x="2324592" y="49852"/>
                </a:moveTo>
                <a:cubicBezTo>
                  <a:pt x="2332005" y="49852"/>
                  <a:pt x="2338605" y="51398"/>
                  <a:pt x="2344392" y="54491"/>
                </a:cubicBezTo>
                <a:cubicBezTo>
                  <a:pt x="2350180" y="57583"/>
                  <a:pt x="2354826" y="61934"/>
                  <a:pt x="2358330" y="67542"/>
                </a:cubicBezTo>
                <a:cubicBezTo>
                  <a:pt x="2361834" y="73151"/>
                  <a:pt x="2364073" y="80435"/>
                  <a:pt x="2365046" y="89392"/>
                </a:cubicBezTo>
                <a:lnTo>
                  <a:pt x="2345385" y="91711"/>
                </a:lnTo>
                <a:cubicBezTo>
                  <a:pt x="2345062" y="86036"/>
                  <a:pt x="2343948" y="81459"/>
                  <a:pt x="2342040" y="77981"/>
                </a:cubicBezTo>
                <a:cubicBezTo>
                  <a:pt x="2340132" y="74503"/>
                  <a:pt x="2337565" y="71773"/>
                  <a:pt x="2334338" y="69791"/>
                </a:cubicBezTo>
                <a:cubicBezTo>
                  <a:pt x="2331111" y="67809"/>
                  <a:pt x="2327450" y="66818"/>
                  <a:pt x="2323354" y="66818"/>
                </a:cubicBezTo>
                <a:cubicBezTo>
                  <a:pt x="2317959" y="66818"/>
                  <a:pt x="2313663" y="68419"/>
                  <a:pt x="2310463" y="71620"/>
                </a:cubicBezTo>
                <a:cubicBezTo>
                  <a:pt x="2307263" y="74821"/>
                  <a:pt x="2305664" y="78874"/>
                  <a:pt x="2305664" y="83781"/>
                </a:cubicBezTo>
                <a:cubicBezTo>
                  <a:pt x="2305664" y="87662"/>
                  <a:pt x="2306700" y="91040"/>
                  <a:pt x="2308774" y="93915"/>
                </a:cubicBezTo>
                <a:cubicBezTo>
                  <a:pt x="2310847" y="96790"/>
                  <a:pt x="2313407" y="99244"/>
                  <a:pt x="2316454" y="101276"/>
                </a:cubicBezTo>
                <a:cubicBezTo>
                  <a:pt x="2319500" y="103308"/>
                  <a:pt x="2322903" y="105591"/>
                  <a:pt x="2326662" y="108126"/>
                </a:cubicBezTo>
                <a:cubicBezTo>
                  <a:pt x="2339652" y="114192"/>
                  <a:pt x="2348855" y="119400"/>
                  <a:pt x="2354270" y="123751"/>
                </a:cubicBezTo>
                <a:cubicBezTo>
                  <a:pt x="2359684" y="128103"/>
                  <a:pt x="2363566" y="132718"/>
                  <a:pt x="2365917" y="137598"/>
                </a:cubicBezTo>
                <a:cubicBezTo>
                  <a:pt x="2368267" y="142478"/>
                  <a:pt x="2369441" y="148233"/>
                  <a:pt x="2369441" y="154865"/>
                </a:cubicBezTo>
                <a:cubicBezTo>
                  <a:pt x="2369441" y="161177"/>
                  <a:pt x="2367846" y="167172"/>
                  <a:pt x="2364655" y="172853"/>
                </a:cubicBezTo>
                <a:cubicBezTo>
                  <a:pt x="2361464" y="178533"/>
                  <a:pt x="2356655" y="183103"/>
                  <a:pt x="2350228" y="186562"/>
                </a:cubicBezTo>
                <a:cubicBezTo>
                  <a:pt x="2343801" y="190021"/>
                  <a:pt x="2335998" y="191751"/>
                  <a:pt x="2326819" y="191751"/>
                </a:cubicBezTo>
                <a:cubicBezTo>
                  <a:pt x="2313660" y="191751"/>
                  <a:pt x="2303408" y="188183"/>
                  <a:pt x="2296064" y="181047"/>
                </a:cubicBezTo>
                <a:cubicBezTo>
                  <a:pt x="2288719" y="173912"/>
                  <a:pt x="2284354" y="164006"/>
                  <a:pt x="2282968" y="151330"/>
                </a:cubicBezTo>
                <a:lnTo>
                  <a:pt x="2302638" y="148288"/>
                </a:lnTo>
                <a:cubicBezTo>
                  <a:pt x="2303767" y="157341"/>
                  <a:pt x="2306499" y="164021"/>
                  <a:pt x="2310834" y="168326"/>
                </a:cubicBezTo>
                <a:cubicBezTo>
                  <a:pt x="2315169" y="172632"/>
                  <a:pt x="2320659" y="174784"/>
                  <a:pt x="2327304" y="174784"/>
                </a:cubicBezTo>
                <a:cubicBezTo>
                  <a:pt x="2331623" y="174784"/>
                  <a:pt x="2335441" y="173981"/>
                  <a:pt x="2338758" y="172375"/>
                </a:cubicBezTo>
                <a:cubicBezTo>
                  <a:pt x="2342074" y="170769"/>
                  <a:pt x="2344656" y="168478"/>
                  <a:pt x="2346502" y="165504"/>
                </a:cubicBezTo>
                <a:cubicBezTo>
                  <a:pt x="2348348" y="162529"/>
                  <a:pt x="2349271" y="159065"/>
                  <a:pt x="2349271" y="155112"/>
                </a:cubicBezTo>
                <a:cubicBezTo>
                  <a:pt x="2349271" y="152073"/>
                  <a:pt x="2348658" y="149288"/>
                  <a:pt x="2347431" y="146760"/>
                </a:cubicBezTo>
                <a:cubicBezTo>
                  <a:pt x="2346204" y="144231"/>
                  <a:pt x="2343582" y="141368"/>
                  <a:pt x="2339568" y="138170"/>
                </a:cubicBezTo>
                <a:cubicBezTo>
                  <a:pt x="2335553" y="134972"/>
                  <a:pt x="2329518" y="131357"/>
                  <a:pt x="2321465" y="127327"/>
                </a:cubicBezTo>
                <a:cubicBezTo>
                  <a:pt x="2312613" y="122898"/>
                  <a:pt x="2305656" y="118688"/>
                  <a:pt x="2300595" y="114697"/>
                </a:cubicBezTo>
                <a:cubicBezTo>
                  <a:pt x="2295533" y="110706"/>
                  <a:pt x="2291874" y="106298"/>
                  <a:pt x="2289618" y="101472"/>
                </a:cubicBezTo>
                <a:cubicBezTo>
                  <a:pt x="2287362" y="96646"/>
                  <a:pt x="2286233" y="90913"/>
                  <a:pt x="2286233" y="84273"/>
                </a:cubicBezTo>
                <a:cubicBezTo>
                  <a:pt x="2286233" y="78124"/>
                  <a:pt x="2287782" y="72416"/>
                  <a:pt x="2290880" y="67150"/>
                </a:cubicBezTo>
                <a:cubicBezTo>
                  <a:pt x="2293977" y="61884"/>
                  <a:pt x="2298437" y="57684"/>
                  <a:pt x="2304260" y="54551"/>
                </a:cubicBezTo>
                <a:cubicBezTo>
                  <a:pt x="2310083" y="51419"/>
                  <a:pt x="2316860" y="49852"/>
                  <a:pt x="2324592" y="49852"/>
                </a:cubicBezTo>
                <a:close/>
                <a:moveTo>
                  <a:pt x="2114222" y="49852"/>
                </a:moveTo>
                <a:cubicBezTo>
                  <a:pt x="2137329" y="49852"/>
                  <a:pt x="2148882" y="62676"/>
                  <a:pt x="2148882" y="88323"/>
                </a:cubicBezTo>
                <a:lnTo>
                  <a:pt x="2148882" y="188611"/>
                </a:lnTo>
                <a:lnTo>
                  <a:pt x="2128959" y="188611"/>
                </a:lnTo>
                <a:lnTo>
                  <a:pt x="2128959" y="92384"/>
                </a:lnTo>
                <a:cubicBezTo>
                  <a:pt x="2128959" y="83568"/>
                  <a:pt x="2127701" y="77165"/>
                  <a:pt x="2125184" y="73174"/>
                </a:cubicBezTo>
                <a:cubicBezTo>
                  <a:pt x="2122667" y="69183"/>
                  <a:pt x="2118194" y="67187"/>
                  <a:pt x="2111763" y="67187"/>
                </a:cubicBezTo>
                <a:cubicBezTo>
                  <a:pt x="2103915" y="67187"/>
                  <a:pt x="2097445" y="70318"/>
                  <a:pt x="2092352" y="76578"/>
                </a:cubicBezTo>
                <a:cubicBezTo>
                  <a:pt x="2087260" y="82838"/>
                  <a:pt x="2084714" y="93238"/>
                  <a:pt x="2084714" y="107777"/>
                </a:cubicBezTo>
                <a:lnTo>
                  <a:pt x="2084714" y="188611"/>
                </a:lnTo>
                <a:lnTo>
                  <a:pt x="2064791" y="188611"/>
                </a:lnTo>
                <a:lnTo>
                  <a:pt x="2064791" y="52866"/>
                </a:lnTo>
                <a:lnTo>
                  <a:pt x="2084714" y="52866"/>
                </a:lnTo>
                <a:lnTo>
                  <a:pt x="2084714" y="66283"/>
                </a:lnTo>
                <a:cubicBezTo>
                  <a:pt x="2089541" y="55329"/>
                  <a:pt x="2099377" y="49852"/>
                  <a:pt x="2114222" y="49852"/>
                </a:cubicBezTo>
                <a:close/>
                <a:moveTo>
                  <a:pt x="1757631" y="49852"/>
                </a:moveTo>
                <a:cubicBezTo>
                  <a:pt x="1764341" y="49852"/>
                  <a:pt x="1770236" y="51324"/>
                  <a:pt x="1775316" y="54266"/>
                </a:cubicBezTo>
                <a:cubicBezTo>
                  <a:pt x="1780396" y="57208"/>
                  <a:pt x="1783596" y="61979"/>
                  <a:pt x="1784915" y="68578"/>
                </a:cubicBezTo>
                <a:lnTo>
                  <a:pt x="1784915" y="52866"/>
                </a:lnTo>
                <a:lnTo>
                  <a:pt x="1804098" y="52866"/>
                </a:lnTo>
                <a:lnTo>
                  <a:pt x="1804098" y="189839"/>
                </a:lnTo>
                <a:cubicBezTo>
                  <a:pt x="1804098" y="207252"/>
                  <a:pt x="1800439" y="220254"/>
                  <a:pt x="1793121" y="228844"/>
                </a:cubicBezTo>
                <a:cubicBezTo>
                  <a:pt x="1785802" y="237434"/>
                  <a:pt x="1774505" y="241729"/>
                  <a:pt x="1759230" y="241729"/>
                </a:cubicBezTo>
                <a:cubicBezTo>
                  <a:pt x="1745963" y="241729"/>
                  <a:pt x="1735990" y="238566"/>
                  <a:pt x="1729310" y="232240"/>
                </a:cubicBezTo>
                <a:cubicBezTo>
                  <a:pt x="1722629" y="225914"/>
                  <a:pt x="1719289" y="217243"/>
                  <a:pt x="1719289" y="206227"/>
                </a:cubicBezTo>
                <a:lnTo>
                  <a:pt x="1719289" y="202730"/>
                </a:lnTo>
                <a:lnTo>
                  <a:pt x="1739212" y="205048"/>
                </a:lnTo>
                <a:lnTo>
                  <a:pt x="1739212" y="209272"/>
                </a:lnTo>
                <a:cubicBezTo>
                  <a:pt x="1739401" y="213992"/>
                  <a:pt x="1741163" y="217753"/>
                  <a:pt x="1744501" y="220557"/>
                </a:cubicBezTo>
                <a:cubicBezTo>
                  <a:pt x="1747839" y="223361"/>
                  <a:pt x="1752748" y="224763"/>
                  <a:pt x="1759230" y="224763"/>
                </a:cubicBezTo>
                <a:cubicBezTo>
                  <a:pt x="1767814" y="224763"/>
                  <a:pt x="1774118" y="222382"/>
                  <a:pt x="1778141" y="217621"/>
                </a:cubicBezTo>
                <a:cubicBezTo>
                  <a:pt x="1782164" y="212859"/>
                  <a:pt x="1784176" y="205078"/>
                  <a:pt x="1784176" y="194276"/>
                </a:cubicBezTo>
                <a:lnTo>
                  <a:pt x="1784176" y="173270"/>
                </a:lnTo>
                <a:cubicBezTo>
                  <a:pt x="1783477" y="179022"/>
                  <a:pt x="1780445" y="183541"/>
                  <a:pt x="1775079" y="186825"/>
                </a:cubicBezTo>
                <a:cubicBezTo>
                  <a:pt x="1769714" y="190109"/>
                  <a:pt x="1763528" y="191751"/>
                  <a:pt x="1756522" y="191751"/>
                </a:cubicBezTo>
                <a:cubicBezTo>
                  <a:pt x="1741100" y="191751"/>
                  <a:pt x="1730280" y="185571"/>
                  <a:pt x="1724061" y="173213"/>
                </a:cubicBezTo>
                <a:cubicBezTo>
                  <a:pt x="1717842" y="160854"/>
                  <a:pt x="1714733" y="143692"/>
                  <a:pt x="1714733" y="121726"/>
                </a:cubicBezTo>
                <a:cubicBezTo>
                  <a:pt x="1714733" y="96323"/>
                  <a:pt x="1718411" y="77994"/>
                  <a:pt x="1725767" y="66737"/>
                </a:cubicBezTo>
                <a:cubicBezTo>
                  <a:pt x="1733123" y="55481"/>
                  <a:pt x="1743744" y="49852"/>
                  <a:pt x="1757631" y="49852"/>
                </a:cubicBezTo>
                <a:close/>
                <a:moveTo>
                  <a:pt x="1600692" y="49852"/>
                </a:moveTo>
                <a:cubicBezTo>
                  <a:pt x="1608105" y="49852"/>
                  <a:pt x="1614705" y="51398"/>
                  <a:pt x="1620492" y="54491"/>
                </a:cubicBezTo>
                <a:cubicBezTo>
                  <a:pt x="1626280" y="57583"/>
                  <a:pt x="1630926" y="61934"/>
                  <a:pt x="1634430" y="67542"/>
                </a:cubicBezTo>
                <a:cubicBezTo>
                  <a:pt x="1637934" y="73151"/>
                  <a:pt x="1640173" y="80435"/>
                  <a:pt x="1641146" y="89392"/>
                </a:cubicBezTo>
                <a:lnTo>
                  <a:pt x="1621484" y="91711"/>
                </a:lnTo>
                <a:cubicBezTo>
                  <a:pt x="1621163" y="86036"/>
                  <a:pt x="1620048" y="81459"/>
                  <a:pt x="1618140" y="77981"/>
                </a:cubicBezTo>
                <a:cubicBezTo>
                  <a:pt x="1616232" y="74503"/>
                  <a:pt x="1613665" y="71773"/>
                  <a:pt x="1610438" y="69791"/>
                </a:cubicBezTo>
                <a:cubicBezTo>
                  <a:pt x="1607211" y="67809"/>
                  <a:pt x="1603549" y="66818"/>
                  <a:pt x="1599454" y="66818"/>
                </a:cubicBezTo>
                <a:cubicBezTo>
                  <a:pt x="1594060" y="66818"/>
                  <a:pt x="1589762" y="68419"/>
                  <a:pt x="1586563" y="71620"/>
                </a:cubicBezTo>
                <a:cubicBezTo>
                  <a:pt x="1583363" y="74821"/>
                  <a:pt x="1581764" y="78874"/>
                  <a:pt x="1581764" y="83781"/>
                </a:cubicBezTo>
                <a:cubicBezTo>
                  <a:pt x="1581764" y="87662"/>
                  <a:pt x="1582800" y="91040"/>
                  <a:pt x="1584874" y="93915"/>
                </a:cubicBezTo>
                <a:cubicBezTo>
                  <a:pt x="1586947" y="96790"/>
                  <a:pt x="1589507" y="99244"/>
                  <a:pt x="1592553" y="101276"/>
                </a:cubicBezTo>
                <a:cubicBezTo>
                  <a:pt x="1595600" y="103308"/>
                  <a:pt x="1599003" y="105591"/>
                  <a:pt x="1602762" y="108126"/>
                </a:cubicBezTo>
                <a:cubicBezTo>
                  <a:pt x="1615753" y="114192"/>
                  <a:pt x="1624955" y="119400"/>
                  <a:pt x="1630370" y="123751"/>
                </a:cubicBezTo>
                <a:cubicBezTo>
                  <a:pt x="1635784" y="128103"/>
                  <a:pt x="1639667" y="132718"/>
                  <a:pt x="1642017" y="137598"/>
                </a:cubicBezTo>
                <a:cubicBezTo>
                  <a:pt x="1644367" y="142478"/>
                  <a:pt x="1645542" y="148233"/>
                  <a:pt x="1645542" y="154865"/>
                </a:cubicBezTo>
                <a:cubicBezTo>
                  <a:pt x="1645542" y="161177"/>
                  <a:pt x="1643946" y="167172"/>
                  <a:pt x="1640755" y="172853"/>
                </a:cubicBezTo>
                <a:cubicBezTo>
                  <a:pt x="1637564" y="178533"/>
                  <a:pt x="1632755" y="183103"/>
                  <a:pt x="1626328" y="186562"/>
                </a:cubicBezTo>
                <a:cubicBezTo>
                  <a:pt x="1619901" y="190021"/>
                  <a:pt x="1612098" y="191751"/>
                  <a:pt x="1602919" y="191751"/>
                </a:cubicBezTo>
                <a:cubicBezTo>
                  <a:pt x="1589760" y="191751"/>
                  <a:pt x="1579508" y="188183"/>
                  <a:pt x="1572163" y="181047"/>
                </a:cubicBezTo>
                <a:cubicBezTo>
                  <a:pt x="1564819" y="173912"/>
                  <a:pt x="1560453" y="164006"/>
                  <a:pt x="1559068" y="151330"/>
                </a:cubicBezTo>
                <a:lnTo>
                  <a:pt x="1578738" y="148288"/>
                </a:lnTo>
                <a:cubicBezTo>
                  <a:pt x="1579867" y="157341"/>
                  <a:pt x="1582599" y="164021"/>
                  <a:pt x="1586934" y="168326"/>
                </a:cubicBezTo>
                <a:cubicBezTo>
                  <a:pt x="1591269" y="172632"/>
                  <a:pt x="1596759" y="174784"/>
                  <a:pt x="1603404" y="174784"/>
                </a:cubicBezTo>
                <a:cubicBezTo>
                  <a:pt x="1607723" y="174784"/>
                  <a:pt x="1611541" y="173981"/>
                  <a:pt x="1614857" y="172375"/>
                </a:cubicBezTo>
                <a:cubicBezTo>
                  <a:pt x="1618174" y="170769"/>
                  <a:pt x="1620755" y="168478"/>
                  <a:pt x="1622602" y="165504"/>
                </a:cubicBezTo>
                <a:cubicBezTo>
                  <a:pt x="1624448" y="162529"/>
                  <a:pt x="1625371" y="159065"/>
                  <a:pt x="1625371" y="155112"/>
                </a:cubicBezTo>
                <a:cubicBezTo>
                  <a:pt x="1625371" y="152073"/>
                  <a:pt x="1624758" y="149288"/>
                  <a:pt x="1623531" y="146760"/>
                </a:cubicBezTo>
                <a:cubicBezTo>
                  <a:pt x="1622304" y="144231"/>
                  <a:pt x="1619683" y="141368"/>
                  <a:pt x="1615668" y="138170"/>
                </a:cubicBezTo>
                <a:cubicBezTo>
                  <a:pt x="1611653" y="134972"/>
                  <a:pt x="1605618" y="131357"/>
                  <a:pt x="1597564" y="127327"/>
                </a:cubicBezTo>
                <a:cubicBezTo>
                  <a:pt x="1588713" y="122898"/>
                  <a:pt x="1581756" y="118688"/>
                  <a:pt x="1576695" y="114697"/>
                </a:cubicBezTo>
                <a:cubicBezTo>
                  <a:pt x="1571633" y="110706"/>
                  <a:pt x="1567974" y="106298"/>
                  <a:pt x="1565718" y="101472"/>
                </a:cubicBezTo>
                <a:cubicBezTo>
                  <a:pt x="1563462" y="96646"/>
                  <a:pt x="1562333" y="90913"/>
                  <a:pt x="1562333" y="84273"/>
                </a:cubicBezTo>
                <a:cubicBezTo>
                  <a:pt x="1562333" y="78124"/>
                  <a:pt x="1563882" y="72416"/>
                  <a:pt x="1566979" y="67150"/>
                </a:cubicBezTo>
                <a:cubicBezTo>
                  <a:pt x="1570077" y="61884"/>
                  <a:pt x="1574537" y="57684"/>
                  <a:pt x="1580360" y="54551"/>
                </a:cubicBezTo>
                <a:cubicBezTo>
                  <a:pt x="1586183" y="51419"/>
                  <a:pt x="1592960" y="49852"/>
                  <a:pt x="1600692" y="49852"/>
                </a:cubicBezTo>
                <a:close/>
                <a:moveTo>
                  <a:pt x="1380797" y="49852"/>
                </a:moveTo>
                <a:cubicBezTo>
                  <a:pt x="1403904" y="49852"/>
                  <a:pt x="1415457" y="62676"/>
                  <a:pt x="1415457" y="88323"/>
                </a:cubicBezTo>
                <a:lnTo>
                  <a:pt x="1415457" y="188611"/>
                </a:lnTo>
                <a:lnTo>
                  <a:pt x="1395534" y="188611"/>
                </a:lnTo>
                <a:lnTo>
                  <a:pt x="1395534" y="92384"/>
                </a:lnTo>
                <a:cubicBezTo>
                  <a:pt x="1395534" y="83568"/>
                  <a:pt x="1394276" y="77165"/>
                  <a:pt x="1391759" y="73174"/>
                </a:cubicBezTo>
                <a:cubicBezTo>
                  <a:pt x="1389242" y="69183"/>
                  <a:pt x="1384769" y="67187"/>
                  <a:pt x="1378338" y="67187"/>
                </a:cubicBezTo>
                <a:cubicBezTo>
                  <a:pt x="1370490" y="67187"/>
                  <a:pt x="1364020" y="70318"/>
                  <a:pt x="1358927" y="76578"/>
                </a:cubicBezTo>
                <a:cubicBezTo>
                  <a:pt x="1353835" y="82838"/>
                  <a:pt x="1351289" y="93238"/>
                  <a:pt x="1351289" y="107777"/>
                </a:cubicBezTo>
                <a:lnTo>
                  <a:pt x="1351289" y="188611"/>
                </a:lnTo>
                <a:lnTo>
                  <a:pt x="1331366" y="188611"/>
                </a:lnTo>
                <a:lnTo>
                  <a:pt x="1331366" y="52866"/>
                </a:lnTo>
                <a:lnTo>
                  <a:pt x="1351289" y="52866"/>
                </a:lnTo>
                <a:lnTo>
                  <a:pt x="1351289" y="66283"/>
                </a:lnTo>
                <a:cubicBezTo>
                  <a:pt x="1356116" y="55329"/>
                  <a:pt x="1365951" y="49852"/>
                  <a:pt x="1380797" y="49852"/>
                </a:cubicBezTo>
                <a:close/>
                <a:moveTo>
                  <a:pt x="1202949" y="49852"/>
                </a:moveTo>
                <a:cubicBezTo>
                  <a:pt x="1209712" y="49852"/>
                  <a:pt x="1216381" y="52574"/>
                  <a:pt x="1222954" y="58017"/>
                </a:cubicBezTo>
                <a:lnTo>
                  <a:pt x="1215696" y="75065"/>
                </a:lnTo>
                <a:cubicBezTo>
                  <a:pt x="1211692" y="73639"/>
                  <a:pt x="1208863" y="72688"/>
                  <a:pt x="1207210" y="72211"/>
                </a:cubicBezTo>
                <a:cubicBezTo>
                  <a:pt x="1205557" y="71734"/>
                  <a:pt x="1203807" y="71496"/>
                  <a:pt x="1201961" y="71496"/>
                </a:cubicBezTo>
                <a:cubicBezTo>
                  <a:pt x="1187213" y="71496"/>
                  <a:pt x="1179839" y="88475"/>
                  <a:pt x="1179839" y="122432"/>
                </a:cubicBezTo>
                <a:lnTo>
                  <a:pt x="1179839" y="188611"/>
                </a:lnTo>
                <a:lnTo>
                  <a:pt x="1159916" y="188611"/>
                </a:lnTo>
                <a:lnTo>
                  <a:pt x="1159916" y="52866"/>
                </a:lnTo>
                <a:lnTo>
                  <a:pt x="1178607" y="52866"/>
                </a:lnTo>
                <a:lnTo>
                  <a:pt x="1178607" y="77608"/>
                </a:lnTo>
                <a:cubicBezTo>
                  <a:pt x="1181630" y="59104"/>
                  <a:pt x="1189744" y="49852"/>
                  <a:pt x="1202949" y="49852"/>
                </a:cubicBezTo>
                <a:close/>
                <a:moveTo>
                  <a:pt x="1092905" y="49852"/>
                </a:moveTo>
                <a:cubicBezTo>
                  <a:pt x="1107609" y="49852"/>
                  <a:pt x="1118649" y="54823"/>
                  <a:pt x="1126025" y="64763"/>
                </a:cubicBezTo>
                <a:cubicBezTo>
                  <a:pt x="1133401" y="74704"/>
                  <a:pt x="1137090" y="90399"/>
                  <a:pt x="1137090" y="111848"/>
                </a:cubicBezTo>
                <a:lnTo>
                  <a:pt x="1137090" y="125320"/>
                </a:lnTo>
                <a:lnTo>
                  <a:pt x="1068277" y="125320"/>
                </a:lnTo>
                <a:cubicBezTo>
                  <a:pt x="1068493" y="136568"/>
                  <a:pt x="1069605" y="145970"/>
                  <a:pt x="1071613" y="153525"/>
                </a:cubicBezTo>
                <a:cubicBezTo>
                  <a:pt x="1073620" y="161080"/>
                  <a:pt x="1076472" y="166430"/>
                  <a:pt x="1080168" y="169575"/>
                </a:cubicBezTo>
                <a:cubicBezTo>
                  <a:pt x="1083864" y="172720"/>
                  <a:pt x="1088727" y="174292"/>
                  <a:pt x="1094755" y="174292"/>
                </a:cubicBezTo>
                <a:cubicBezTo>
                  <a:pt x="1101574" y="174292"/>
                  <a:pt x="1106900" y="171800"/>
                  <a:pt x="1110734" y="166817"/>
                </a:cubicBezTo>
                <a:cubicBezTo>
                  <a:pt x="1114567" y="161834"/>
                  <a:pt x="1116943" y="153232"/>
                  <a:pt x="1117863" y="141011"/>
                </a:cubicBezTo>
                <a:lnTo>
                  <a:pt x="1136966" y="143783"/>
                </a:lnTo>
                <a:cubicBezTo>
                  <a:pt x="1134517" y="175762"/>
                  <a:pt x="1120406" y="191751"/>
                  <a:pt x="1094632" y="191751"/>
                </a:cubicBezTo>
                <a:cubicBezTo>
                  <a:pt x="1083405" y="191751"/>
                  <a:pt x="1074330" y="188927"/>
                  <a:pt x="1067409" y="183279"/>
                </a:cubicBezTo>
                <a:cubicBezTo>
                  <a:pt x="1060487" y="177632"/>
                  <a:pt x="1055519" y="169440"/>
                  <a:pt x="1052505" y="158705"/>
                </a:cubicBezTo>
                <a:cubicBezTo>
                  <a:pt x="1049490" y="147970"/>
                  <a:pt x="1047983" y="134494"/>
                  <a:pt x="1047983" y="118276"/>
                </a:cubicBezTo>
                <a:cubicBezTo>
                  <a:pt x="1047983" y="94837"/>
                  <a:pt x="1051797" y="77573"/>
                  <a:pt x="1059426" y="66485"/>
                </a:cubicBezTo>
                <a:cubicBezTo>
                  <a:pt x="1067055" y="55396"/>
                  <a:pt x="1078214" y="49852"/>
                  <a:pt x="1092905" y="49852"/>
                </a:cubicBezTo>
                <a:close/>
                <a:moveTo>
                  <a:pt x="1031498" y="49852"/>
                </a:moveTo>
                <a:cubicBezTo>
                  <a:pt x="1038262" y="49852"/>
                  <a:pt x="1044931" y="52574"/>
                  <a:pt x="1051504" y="58017"/>
                </a:cubicBezTo>
                <a:lnTo>
                  <a:pt x="1044246" y="75065"/>
                </a:lnTo>
                <a:cubicBezTo>
                  <a:pt x="1040242" y="73639"/>
                  <a:pt x="1037413" y="72688"/>
                  <a:pt x="1035760" y="72211"/>
                </a:cubicBezTo>
                <a:cubicBezTo>
                  <a:pt x="1034107" y="71734"/>
                  <a:pt x="1032357" y="71496"/>
                  <a:pt x="1030511" y="71496"/>
                </a:cubicBezTo>
                <a:cubicBezTo>
                  <a:pt x="1015763" y="71496"/>
                  <a:pt x="1008389" y="88475"/>
                  <a:pt x="1008389" y="122432"/>
                </a:cubicBezTo>
                <a:lnTo>
                  <a:pt x="1008389" y="188611"/>
                </a:lnTo>
                <a:lnTo>
                  <a:pt x="988466" y="188611"/>
                </a:lnTo>
                <a:lnTo>
                  <a:pt x="988466" y="52866"/>
                </a:lnTo>
                <a:lnTo>
                  <a:pt x="1007157" y="52866"/>
                </a:lnTo>
                <a:lnTo>
                  <a:pt x="1007157" y="77608"/>
                </a:lnTo>
                <a:cubicBezTo>
                  <a:pt x="1010180" y="59104"/>
                  <a:pt x="1018294" y="49852"/>
                  <a:pt x="1031498" y="49852"/>
                </a:cubicBezTo>
                <a:close/>
                <a:moveTo>
                  <a:pt x="921455" y="49852"/>
                </a:moveTo>
                <a:cubicBezTo>
                  <a:pt x="936159" y="49852"/>
                  <a:pt x="947199" y="54823"/>
                  <a:pt x="954575" y="64763"/>
                </a:cubicBezTo>
                <a:cubicBezTo>
                  <a:pt x="961951" y="74704"/>
                  <a:pt x="965639" y="90399"/>
                  <a:pt x="965639" y="111848"/>
                </a:cubicBezTo>
                <a:lnTo>
                  <a:pt x="965639" y="125320"/>
                </a:lnTo>
                <a:lnTo>
                  <a:pt x="896827" y="125320"/>
                </a:lnTo>
                <a:cubicBezTo>
                  <a:pt x="897043" y="136568"/>
                  <a:pt x="898155" y="145970"/>
                  <a:pt x="900163" y="153525"/>
                </a:cubicBezTo>
                <a:cubicBezTo>
                  <a:pt x="902170" y="161080"/>
                  <a:pt x="905022" y="166430"/>
                  <a:pt x="908718" y="169575"/>
                </a:cubicBezTo>
                <a:cubicBezTo>
                  <a:pt x="912414" y="172720"/>
                  <a:pt x="917277" y="174292"/>
                  <a:pt x="923305" y="174292"/>
                </a:cubicBezTo>
                <a:cubicBezTo>
                  <a:pt x="930124" y="174292"/>
                  <a:pt x="935451" y="171800"/>
                  <a:pt x="939284" y="166817"/>
                </a:cubicBezTo>
                <a:cubicBezTo>
                  <a:pt x="943117" y="161834"/>
                  <a:pt x="945493" y="153232"/>
                  <a:pt x="946413" y="141011"/>
                </a:cubicBezTo>
                <a:lnTo>
                  <a:pt x="965516" y="143783"/>
                </a:lnTo>
                <a:cubicBezTo>
                  <a:pt x="963067" y="175762"/>
                  <a:pt x="948956" y="191751"/>
                  <a:pt x="923182" y="191751"/>
                </a:cubicBezTo>
                <a:cubicBezTo>
                  <a:pt x="911955" y="191751"/>
                  <a:pt x="902880" y="188927"/>
                  <a:pt x="895959" y="183279"/>
                </a:cubicBezTo>
                <a:cubicBezTo>
                  <a:pt x="889037" y="177632"/>
                  <a:pt x="884069" y="169440"/>
                  <a:pt x="881055" y="158705"/>
                </a:cubicBezTo>
                <a:cubicBezTo>
                  <a:pt x="878040" y="147970"/>
                  <a:pt x="876533" y="134494"/>
                  <a:pt x="876533" y="118276"/>
                </a:cubicBezTo>
                <a:cubicBezTo>
                  <a:pt x="876533" y="94837"/>
                  <a:pt x="880347" y="77573"/>
                  <a:pt x="887976" y="66485"/>
                </a:cubicBezTo>
                <a:cubicBezTo>
                  <a:pt x="895605" y="55396"/>
                  <a:pt x="906764" y="49852"/>
                  <a:pt x="921455" y="49852"/>
                </a:cubicBezTo>
                <a:close/>
                <a:moveTo>
                  <a:pt x="704522" y="49852"/>
                </a:moveTo>
                <a:cubicBezTo>
                  <a:pt x="727628" y="49852"/>
                  <a:pt x="739182" y="62676"/>
                  <a:pt x="739182" y="88323"/>
                </a:cubicBezTo>
                <a:lnTo>
                  <a:pt x="739182" y="188611"/>
                </a:lnTo>
                <a:lnTo>
                  <a:pt x="719259" y="188611"/>
                </a:lnTo>
                <a:lnTo>
                  <a:pt x="719259" y="92384"/>
                </a:lnTo>
                <a:cubicBezTo>
                  <a:pt x="719259" y="83568"/>
                  <a:pt x="718001" y="77165"/>
                  <a:pt x="715484" y="73174"/>
                </a:cubicBezTo>
                <a:cubicBezTo>
                  <a:pt x="712967" y="69183"/>
                  <a:pt x="708494" y="67187"/>
                  <a:pt x="702063" y="67187"/>
                </a:cubicBezTo>
                <a:cubicBezTo>
                  <a:pt x="694215" y="67187"/>
                  <a:pt x="687744" y="70318"/>
                  <a:pt x="682652" y="76578"/>
                </a:cubicBezTo>
                <a:cubicBezTo>
                  <a:pt x="677560" y="82838"/>
                  <a:pt x="675014" y="93238"/>
                  <a:pt x="675014" y="107777"/>
                </a:cubicBezTo>
                <a:lnTo>
                  <a:pt x="675014" y="188611"/>
                </a:lnTo>
                <a:lnTo>
                  <a:pt x="655091" y="188611"/>
                </a:lnTo>
                <a:lnTo>
                  <a:pt x="655091" y="52866"/>
                </a:lnTo>
                <a:lnTo>
                  <a:pt x="675014" y="52866"/>
                </a:lnTo>
                <a:lnTo>
                  <a:pt x="675014" y="66283"/>
                </a:lnTo>
                <a:cubicBezTo>
                  <a:pt x="679841" y="55329"/>
                  <a:pt x="689677" y="49852"/>
                  <a:pt x="704522" y="49852"/>
                </a:cubicBezTo>
                <a:close/>
                <a:moveTo>
                  <a:pt x="354740" y="49852"/>
                </a:moveTo>
                <a:cubicBezTo>
                  <a:pt x="367694" y="49852"/>
                  <a:pt x="377017" y="53721"/>
                  <a:pt x="382711" y="61459"/>
                </a:cubicBezTo>
                <a:cubicBezTo>
                  <a:pt x="388405" y="69197"/>
                  <a:pt x="391252" y="80983"/>
                  <a:pt x="391252" y="96819"/>
                </a:cubicBezTo>
                <a:lnTo>
                  <a:pt x="391252" y="151496"/>
                </a:lnTo>
                <a:cubicBezTo>
                  <a:pt x="391252" y="157383"/>
                  <a:pt x="391426" y="161851"/>
                  <a:pt x="391773" y="164901"/>
                </a:cubicBezTo>
                <a:cubicBezTo>
                  <a:pt x="392120" y="167952"/>
                  <a:pt x="392767" y="170897"/>
                  <a:pt x="393714" y="173737"/>
                </a:cubicBezTo>
                <a:cubicBezTo>
                  <a:pt x="394660" y="176576"/>
                  <a:pt x="396343" y="181535"/>
                  <a:pt x="398763" y="188611"/>
                </a:cubicBezTo>
                <a:lnTo>
                  <a:pt x="379311" y="188611"/>
                </a:lnTo>
                <a:cubicBezTo>
                  <a:pt x="376578" y="183476"/>
                  <a:pt x="375151" y="178976"/>
                  <a:pt x="375030" y="175112"/>
                </a:cubicBezTo>
                <a:cubicBezTo>
                  <a:pt x="373780" y="180261"/>
                  <a:pt x="370629" y="184321"/>
                  <a:pt x="365574" y="187293"/>
                </a:cubicBezTo>
                <a:cubicBezTo>
                  <a:pt x="360520" y="190265"/>
                  <a:pt x="354693" y="191751"/>
                  <a:pt x="348092" y="191751"/>
                </a:cubicBezTo>
                <a:cubicBezTo>
                  <a:pt x="341093" y="191751"/>
                  <a:pt x="334949" y="190105"/>
                  <a:pt x="329661" y="186815"/>
                </a:cubicBezTo>
                <a:cubicBezTo>
                  <a:pt x="324373" y="183525"/>
                  <a:pt x="320346" y="179046"/>
                  <a:pt x="317579" y="173380"/>
                </a:cubicBezTo>
                <a:cubicBezTo>
                  <a:pt x="314811" y="167713"/>
                  <a:pt x="313428" y="161334"/>
                  <a:pt x="313428" y="154241"/>
                </a:cubicBezTo>
                <a:cubicBezTo>
                  <a:pt x="313428" y="146505"/>
                  <a:pt x="314634" y="140049"/>
                  <a:pt x="317046" y="134873"/>
                </a:cubicBezTo>
                <a:cubicBezTo>
                  <a:pt x="319458" y="129696"/>
                  <a:pt x="323275" y="125301"/>
                  <a:pt x="328498" y="121688"/>
                </a:cubicBezTo>
                <a:cubicBezTo>
                  <a:pt x="333720" y="118075"/>
                  <a:pt x="340634" y="114792"/>
                  <a:pt x="349240" y="111839"/>
                </a:cubicBezTo>
                <a:cubicBezTo>
                  <a:pt x="361231" y="107734"/>
                  <a:pt x="368799" y="104621"/>
                  <a:pt x="371945" y="102501"/>
                </a:cubicBezTo>
                <a:lnTo>
                  <a:pt x="371945" y="97190"/>
                </a:lnTo>
                <a:cubicBezTo>
                  <a:pt x="371945" y="90661"/>
                  <a:pt x="371525" y="85216"/>
                  <a:pt x="370684" y="80855"/>
                </a:cubicBezTo>
                <a:cubicBezTo>
                  <a:pt x="369843" y="76494"/>
                  <a:pt x="368184" y="73023"/>
                  <a:pt x="365708" y="70442"/>
                </a:cubicBezTo>
                <a:cubicBezTo>
                  <a:pt x="363232" y="67862"/>
                  <a:pt x="359577" y="66571"/>
                  <a:pt x="354746" y="66571"/>
                </a:cubicBezTo>
                <a:cubicBezTo>
                  <a:pt x="348426" y="66571"/>
                  <a:pt x="343693" y="68414"/>
                  <a:pt x="340547" y="72099"/>
                </a:cubicBezTo>
                <a:cubicBezTo>
                  <a:pt x="337400" y="75785"/>
                  <a:pt x="335310" y="82475"/>
                  <a:pt x="334277" y="92171"/>
                </a:cubicBezTo>
                <a:lnTo>
                  <a:pt x="315274" y="89730"/>
                </a:lnTo>
                <a:cubicBezTo>
                  <a:pt x="316570" y="76126"/>
                  <a:pt x="320555" y="66079"/>
                  <a:pt x="327226" y="59588"/>
                </a:cubicBezTo>
                <a:cubicBezTo>
                  <a:pt x="333898" y="53098"/>
                  <a:pt x="343069" y="49852"/>
                  <a:pt x="354740" y="49852"/>
                </a:cubicBezTo>
                <a:close/>
                <a:moveTo>
                  <a:pt x="183290" y="49852"/>
                </a:moveTo>
                <a:cubicBezTo>
                  <a:pt x="196243" y="49852"/>
                  <a:pt x="205567" y="53721"/>
                  <a:pt x="211261" y="61459"/>
                </a:cubicBezTo>
                <a:cubicBezTo>
                  <a:pt x="216955" y="69197"/>
                  <a:pt x="219802" y="80983"/>
                  <a:pt x="219802" y="96819"/>
                </a:cubicBezTo>
                <a:lnTo>
                  <a:pt x="219802" y="151496"/>
                </a:lnTo>
                <a:cubicBezTo>
                  <a:pt x="219802" y="157383"/>
                  <a:pt x="219976" y="161851"/>
                  <a:pt x="220323" y="164901"/>
                </a:cubicBezTo>
                <a:cubicBezTo>
                  <a:pt x="220671" y="167952"/>
                  <a:pt x="221317" y="170897"/>
                  <a:pt x="222264" y="173737"/>
                </a:cubicBezTo>
                <a:cubicBezTo>
                  <a:pt x="223210" y="176576"/>
                  <a:pt x="224893" y="181535"/>
                  <a:pt x="227313" y="188611"/>
                </a:cubicBezTo>
                <a:lnTo>
                  <a:pt x="207861" y="188611"/>
                </a:lnTo>
                <a:cubicBezTo>
                  <a:pt x="205128" y="183476"/>
                  <a:pt x="203701" y="178976"/>
                  <a:pt x="203580" y="175112"/>
                </a:cubicBezTo>
                <a:cubicBezTo>
                  <a:pt x="202330" y="180261"/>
                  <a:pt x="199179" y="184321"/>
                  <a:pt x="194124" y="187293"/>
                </a:cubicBezTo>
                <a:cubicBezTo>
                  <a:pt x="189070" y="190265"/>
                  <a:pt x="183243" y="191751"/>
                  <a:pt x="176642" y="191751"/>
                </a:cubicBezTo>
                <a:cubicBezTo>
                  <a:pt x="169643" y="191751"/>
                  <a:pt x="163499" y="190105"/>
                  <a:pt x="158211" y="186815"/>
                </a:cubicBezTo>
                <a:cubicBezTo>
                  <a:pt x="152924" y="183525"/>
                  <a:pt x="148896" y="179046"/>
                  <a:pt x="146129" y="173380"/>
                </a:cubicBezTo>
                <a:cubicBezTo>
                  <a:pt x="143362" y="167713"/>
                  <a:pt x="141978" y="161334"/>
                  <a:pt x="141978" y="154241"/>
                </a:cubicBezTo>
                <a:cubicBezTo>
                  <a:pt x="141978" y="146505"/>
                  <a:pt x="143184" y="140049"/>
                  <a:pt x="145596" y="134873"/>
                </a:cubicBezTo>
                <a:cubicBezTo>
                  <a:pt x="148008" y="129696"/>
                  <a:pt x="151825" y="125301"/>
                  <a:pt x="157048" y="121688"/>
                </a:cubicBezTo>
                <a:cubicBezTo>
                  <a:pt x="162270" y="118075"/>
                  <a:pt x="169184" y="114792"/>
                  <a:pt x="177790" y="111839"/>
                </a:cubicBezTo>
                <a:cubicBezTo>
                  <a:pt x="189781" y="107734"/>
                  <a:pt x="197349" y="104621"/>
                  <a:pt x="200495" y="102501"/>
                </a:cubicBezTo>
                <a:lnTo>
                  <a:pt x="200495" y="97190"/>
                </a:lnTo>
                <a:cubicBezTo>
                  <a:pt x="200495" y="90661"/>
                  <a:pt x="200075" y="85216"/>
                  <a:pt x="199234" y="80855"/>
                </a:cubicBezTo>
                <a:cubicBezTo>
                  <a:pt x="198393" y="76494"/>
                  <a:pt x="196734" y="73023"/>
                  <a:pt x="194258" y="70442"/>
                </a:cubicBezTo>
                <a:cubicBezTo>
                  <a:pt x="191782" y="67862"/>
                  <a:pt x="188128" y="66571"/>
                  <a:pt x="183296" y="66571"/>
                </a:cubicBezTo>
                <a:cubicBezTo>
                  <a:pt x="176977" y="66571"/>
                  <a:pt x="172244" y="68414"/>
                  <a:pt x="169097" y="72099"/>
                </a:cubicBezTo>
                <a:cubicBezTo>
                  <a:pt x="165951" y="75785"/>
                  <a:pt x="163861" y="82475"/>
                  <a:pt x="162827" y="92171"/>
                </a:cubicBezTo>
                <a:lnTo>
                  <a:pt x="143824" y="89730"/>
                </a:lnTo>
                <a:cubicBezTo>
                  <a:pt x="145120" y="76126"/>
                  <a:pt x="149104" y="66079"/>
                  <a:pt x="155776" y="59588"/>
                </a:cubicBezTo>
                <a:cubicBezTo>
                  <a:pt x="162448" y="53098"/>
                  <a:pt x="171619" y="49852"/>
                  <a:pt x="183290" y="49852"/>
                </a:cubicBezTo>
                <a:close/>
                <a:moveTo>
                  <a:pt x="21646" y="22689"/>
                </a:moveTo>
                <a:lnTo>
                  <a:pt x="21646" y="169059"/>
                </a:lnTo>
                <a:lnTo>
                  <a:pt x="42168" y="169059"/>
                </a:lnTo>
                <a:cubicBezTo>
                  <a:pt x="54850" y="169059"/>
                  <a:pt x="64582" y="166475"/>
                  <a:pt x="71365" y="161306"/>
                </a:cubicBezTo>
                <a:cubicBezTo>
                  <a:pt x="78148" y="156137"/>
                  <a:pt x="82976" y="147888"/>
                  <a:pt x="85851" y="136559"/>
                </a:cubicBezTo>
                <a:cubicBezTo>
                  <a:pt x="88725" y="125230"/>
                  <a:pt x="90163" y="109781"/>
                  <a:pt x="90163" y="90212"/>
                </a:cubicBezTo>
                <a:cubicBezTo>
                  <a:pt x="90163" y="74913"/>
                  <a:pt x="88737" y="62377"/>
                  <a:pt x="85886" y="52604"/>
                </a:cubicBezTo>
                <a:cubicBezTo>
                  <a:pt x="83035" y="42831"/>
                  <a:pt x="78159" y="35402"/>
                  <a:pt x="71257" y="30317"/>
                </a:cubicBezTo>
                <a:cubicBezTo>
                  <a:pt x="64355" y="25232"/>
                  <a:pt x="54741" y="22689"/>
                  <a:pt x="42415" y="22689"/>
                </a:cubicBezTo>
                <a:close/>
                <a:moveTo>
                  <a:pt x="5787804" y="10924"/>
                </a:moveTo>
                <a:lnTo>
                  <a:pt x="5787804" y="52866"/>
                </a:lnTo>
                <a:lnTo>
                  <a:pt x="5806557" y="52866"/>
                </a:lnTo>
                <a:lnTo>
                  <a:pt x="5806557" y="68724"/>
                </a:lnTo>
                <a:lnTo>
                  <a:pt x="5787804" y="68724"/>
                </a:lnTo>
                <a:lnTo>
                  <a:pt x="5787804" y="154883"/>
                </a:lnTo>
                <a:cubicBezTo>
                  <a:pt x="5787804" y="160341"/>
                  <a:pt x="5788070" y="164392"/>
                  <a:pt x="5788603" y="167034"/>
                </a:cubicBezTo>
                <a:cubicBezTo>
                  <a:pt x="5789136" y="169676"/>
                  <a:pt x="5789917" y="171485"/>
                  <a:pt x="5790945" y="172460"/>
                </a:cubicBezTo>
                <a:cubicBezTo>
                  <a:pt x="5791973" y="173435"/>
                  <a:pt x="5793480" y="173923"/>
                  <a:pt x="5795464" y="173923"/>
                </a:cubicBezTo>
                <a:cubicBezTo>
                  <a:pt x="5797537" y="173923"/>
                  <a:pt x="5799721" y="173731"/>
                  <a:pt x="5802016" y="173346"/>
                </a:cubicBezTo>
                <a:cubicBezTo>
                  <a:pt x="5804312" y="172962"/>
                  <a:pt x="5806798" y="172702"/>
                  <a:pt x="5809475" y="172567"/>
                </a:cubicBezTo>
                <a:lnTo>
                  <a:pt x="5811706" y="189659"/>
                </a:lnTo>
                <a:cubicBezTo>
                  <a:pt x="5804213" y="191053"/>
                  <a:pt x="5798505" y="191751"/>
                  <a:pt x="5794581" y="191751"/>
                </a:cubicBezTo>
                <a:cubicBezTo>
                  <a:pt x="5785523" y="191751"/>
                  <a:pt x="5778808" y="189193"/>
                  <a:pt x="5774437" y="184078"/>
                </a:cubicBezTo>
                <a:cubicBezTo>
                  <a:pt x="5770066" y="178963"/>
                  <a:pt x="5767881" y="170708"/>
                  <a:pt x="5767881" y="159313"/>
                </a:cubicBezTo>
                <a:lnTo>
                  <a:pt x="5767881" y="68724"/>
                </a:lnTo>
                <a:lnTo>
                  <a:pt x="5753440" y="68724"/>
                </a:lnTo>
                <a:lnTo>
                  <a:pt x="5753440" y="52866"/>
                </a:lnTo>
                <a:lnTo>
                  <a:pt x="5767881" y="52866"/>
                </a:lnTo>
                <a:lnTo>
                  <a:pt x="5767881" y="21384"/>
                </a:lnTo>
                <a:close/>
                <a:moveTo>
                  <a:pt x="5635404" y="10924"/>
                </a:moveTo>
                <a:lnTo>
                  <a:pt x="5635404" y="52866"/>
                </a:lnTo>
                <a:lnTo>
                  <a:pt x="5654157" y="52866"/>
                </a:lnTo>
                <a:lnTo>
                  <a:pt x="5654157" y="68724"/>
                </a:lnTo>
                <a:lnTo>
                  <a:pt x="5635404" y="68724"/>
                </a:lnTo>
                <a:lnTo>
                  <a:pt x="5635404" y="154883"/>
                </a:lnTo>
                <a:cubicBezTo>
                  <a:pt x="5635404" y="160341"/>
                  <a:pt x="5635670" y="164392"/>
                  <a:pt x="5636203" y="167034"/>
                </a:cubicBezTo>
                <a:cubicBezTo>
                  <a:pt x="5636736" y="169676"/>
                  <a:pt x="5637517" y="171485"/>
                  <a:pt x="5638545" y="172460"/>
                </a:cubicBezTo>
                <a:cubicBezTo>
                  <a:pt x="5639573" y="173435"/>
                  <a:pt x="5641079" y="173923"/>
                  <a:pt x="5643064" y="173923"/>
                </a:cubicBezTo>
                <a:cubicBezTo>
                  <a:pt x="5645137" y="173923"/>
                  <a:pt x="5647321" y="173731"/>
                  <a:pt x="5649616" y="173346"/>
                </a:cubicBezTo>
                <a:cubicBezTo>
                  <a:pt x="5651911" y="172962"/>
                  <a:pt x="5654398" y="172702"/>
                  <a:pt x="5657075" y="172567"/>
                </a:cubicBezTo>
                <a:lnTo>
                  <a:pt x="5659306" y="189659"/>
                </a:lnTo>
                <a:cubicBezTo>
                  <a:pt x="5651813" y="191053"/>
                  <a:pt x="5646105" y="191751"/>
                  <a:pt x="5642181" y="191751"/>
                </a:cubicBezTo>
                <a:cubicBezTo>
                  <a:pt x="5633123" y="191751"/>
                  <a:pt x="5626408" y="189193"/>
                  <a:pt x="5622037" y="184078"/>
                </a:cubicBezTo>
                <a:cubicBezTo>
                  <a:pt x="5617666" y="178963"/>
                  <a:pt x="5615481" y="170708"/>
                  <a:pt x="5615481" y="159313"/>
                </a:cubicBezTo>
                <a:lnTo>
                  <a:pt x="5615481" y="68724"/>
                </a:lnTo>
                <a:lnTo>
                  <a:pt x="5601040" y="68724"/>
                </a:lnTo>
                <a:lnTo>
                  <a:pt x="5601040" y="52866"/>
                </a:lnTo>
                <a:lnTo>
                  <a:pt x="5615481" y="52866"/>
                </a:lnTo>
                <a:lnTo>
                  <a:pt x="5615481" y="21384"/>
                </a:lnTo>
                <a:close/>
                <a:moveTo>
                  <a:pt x="2577879" y="10924"/>
                </a:moveTo>
                <a:lnTo>
                  <a:pt x="2577879" y="52866"/>
                </a:lnTo>
                <a:lnTo>
                  <a:pt x="2596633" y="52866"/>
                </a:lnTo>
                <a:lnTo>
                  <a:pt x="2596633" y="68724"/>
                </a:lnTo>
                <a:lnTo>
                  <a:pt x="2577879" y="68724"/>
                </a:lnTo>
                <a:lnTo>
                  <a:pt x="2577879" y="154883"/>
                </a:lnTo>
                <a:cubicBezTo>
                  <a:pt x="2577879" y="160341"/>
                  <a:pt x="2578146" y="164392"/>
                  <a:pt x="2578679" y="167034"/>
                </a:cubicBezTo>
                <a:cubicBezTo>
                  <a:pt x="2579212" y="169676"/>
                  <a:pt x="2579992" y="171485"/>
                  <a:pt x="2581020" y="172460"/>
                </a:cubicBezTo>
                <a:cubicBezTo>
                  <a:pt x="2582048" y="173435"/>
                  <a:pt x="2583555" y="173923"/>
                  <a:pt x="2585539" y="173923"/>
                </a:cubicBezTo>
                <a:cubicBezTo>
                  <a:pt x="2587612" y="173923"/>
                  <a:pt x="2589797" y="173731"/>
                  <a:pt x="2592092" y="173346"/>
                </a:cubicBezTo>
                <a:cubicBezTo>
                  <a:pt x="2594386" y="172962"/>
                  <a:pt x="2596873" y="172702"/>
                  <a:pt x="2599550" y="172567"/>
                </a:cubicBezTo>
                <a:lnTo>
                  <a:pt x="2601781" y="189659"/>
                </a:lnTo>
                <a:cubicBezTo>
                  <a:pt x="2594289" y="191053"/>
                  <a:pt x="2588580" y="191751"/>
                  <a:pt x="2584656" y="191751"/>
                </a:cubicBezTo>
                <a:cubicBezTo>
                  <a:pt x="2575598" y="191751"/>
                  <a:pt x="2568883" y="189193"/>
                  <a:pt x="2564512" y="184078"/>
                </a:cubicBezTo>
                <a:cubicBezTo>
                  <a:pt x="2560142" y="178963"/>
                  <a:pt x="2557956" y="170708"/>
                  <a:pt x="2557956" y="159313"/>
                </a:cubicBezTo>
                <a:lnTo>
                  <a:pt x="2557956" y="68724"/>
                </a:lnTo>
                <a:lnTo>
                  <a:pt x="2543515" y="68724"/>
                </a:lnTo>
                <a:lnTo>
                  <a:pt x="2543515" y="52866"/>
                </a:lnTo>
                <a:lnTo>
                  <a:pt x="2557956" y="52866"/>
                </a:lnTo>
                <a:lnTo>
                  <a:pt x="2557956" y="21384"/>
                </a:lnTo>
                <a:close/>
                <a:moveTo>
                  <a:pt x="1853979" y="10924"/>
                </a:moveTo>
                <a:lnTo>
                  <a:pt x="1853979" y="52866"/>
                </a:lnTo>
                <a:lnTo>
                  <a:pt x="1872733" y="52866"/>
                </a:lnTo>
                <a:lnTo>
                  <a:pt x="1872733" y="68724"/>
                </a:lnTo>
                <a:lnTo>
                  <a:pt x="1853979" y="68724"/>
                </a:lnTo>
                <a:lnTo>
                  <a:pt x="1853979" y="154883"/>
                </a:lnTo>
                <a:cubicBezTo>
                  <a:pt x="1853979" y="160341"/>
                  <a:pt x="1854246" y="164392"/>
                  <a:pt x="1854779" y="167034"/>
                </a:cubicBezTo>
                <a:cubicBezTo>
                  <a:pt x="1855312" y="169676"/>
                  <a:pt x="1856092" y="171485"/>
                  <a:pt x="1857120" y="172460"/>
                </a:cubicBezTo>
                <a:cubicBezTo>
                  <a:pt x="1858149" y="173435"/>
                  <a:pt x="1859655" y="173923"/>
                  <a:pt x="1861639" y="173923"/>
                </a:cubicBezTo>
                <a:cubicBezTo>
                  <a:pt x="1863713" y="173923"/>
                  <a:pt x="1865897" y="173731"/>
                  <a:pt x="1868192" y="173346"/>
                </a:cubicBezTo>
                <a:cubicBezTo>
                  <a:pt x="1870487" y="172962"/>
                  <a:pt x="1872973" y="172702"/>
                  <a:pt x="1875650" y="172567"/>
                </a:cubicBezTo>
                <a:lnTo>
                  <a:pt x="1877881" y="189659"/>
                </a:lnTo>
                <a:cubicBezTo>
                  <a:pt x="1870389" y="191053"/>
                  <a:pt x="1864680" y="191751"/>
                  <a:pt x="1860756" y="191751"/>
                </a:cubicBezTo>
                <a:cubicBezTo>
                  <a:pt x="1851698" y="191751"/>
                  <a:pt x="1844983" y="189193"/>
                  <a:pt x="1840612" y="184078"/>
                </a:cubicBezTo>
                <a:cubicBezTo>
                  <a:pt x="1836241" y="178963"/>
                  <a:pt x="1834056" y="170708"/>
                  <a:pt x="1834056" y="159313"/>
                </a:cubicBezTo>
                <a:lnTo>
                  <a:pt x="1834056" y="68724"/>
                </a:lnTo>
                <a:lnTo>
                  <a:pt x="1819615" y="68724"/>
                </a:lnTo>
                <a:lnTo>
                  <a:pt x="1819615" y="52866"/>
                </a:lnTo>
                <a:lnTo>
                  <a:pt x="1834056" y="52866"/>
                </a:lnTo>
                <a:lnTo>
                  <a:pt x="1834056" y="21384"/>
                </a:lnTo>
                <a:close/>
                <a:moveTo>
                  <a:pt x="272829" y="10924"/>
                </a:moveTo>
                <a:lnTo>
                  <a:pt x="272829" y="52866"/>
                </a:lnTo>
                <a:lnTo>
                  <a:pt x="291583" y="52866"/>
                </a:lnTo>
                <a:lnTo>
                  <a:pt x="291583" y="68724"/>
                </a:lnTo>
                <a:lnTo>
                  <a:pt x="272829" y="68724"/>
                </a:lnTo>
                <a:lnTo>
                  <a:pt x="272829" y="154883"/>
                </a:lnTo>
                <a:cubicBezTo>
                  <a:pt x="272829" y="160341"/>
                  <a:pt x="273096" y="164392"/>
                  <a:pt x="273629" y="167034"/>
                </a:cubicBezTo>
                <a:cubicBezTo>
                  <a:pt x="274162" y="169676"/>
                  <a:pt x="274942" y="171485"/>
                  <a:pt x="275970" y="172460"/>
                </a:cubicBezTo>
                <a:cubicBezTo>
                  <a:pt x="276999" y="173435"/>
                  <a:pt x="278505" y="173923"/>
                  <a:pt x="280489" y="173923"/>
                </a:cubicBezTo>
                <a:cubicBezTo>
                  <a:pt x="282562" y="173923"/>
                  <a:pt x="284747" y="173731"/>
                  <a:pt x="287042" y="173346"/>
                </a:cubicBezTo>
                <a:cubicBezTo>
                  <a:pt x="289336" y="172962"/>
                  <a:pt x="291823" y="172702"/>
                  <a:pt x="294500" y="172567"/>
                </a:cubicBezTo>
                <a:lnTo>
                  <a:pt x="296731" y="189659"/>
                </a:lnTo>
                <a:cubicBezTo>
                  <a:pt x="289239" y="191053"/>
                  <a:pt x="283530" y="191751"/>
                  <a:pt x="279606" y="191751"/>
                </a:cubicBezTo>
                <a:cubicBezTo>
                  <a:pt x="270548" y="191751"/>
                  <a:pt x="263833" y="189193"/>
                  <a:pt x="259462" y="184078"/>
                </a:cubicBezTo>
                <a:cubicBezTo>
                  <a:pt x="255091" y="178963"/>
                  <a:pt x="252906" y="170708"/>
                  <a:pt x="252906" y="159313"/>
                </a:cubicBezTo>
                <a:lnTo>
                  <a:pt x="252906" y="68724"/>
                </a:lnTo>
                <a:lnTo>
                  <a:pt x="238465" y="68724"/>
                </a:lnTo>
                <a:lnTo>
                  <a:pt x="238465" y="52866"/>
                </a:lnTo>
                <a:lnTo>
                  <a:pt x="252906" y="52866"/>
                </a:lnTo>
                <a:lnTo>
                  <a:pt x="252906" y="21384"/>
                </a:lnTo>
                <a:close/>
                <a:moveTo>
                  <a:pt x="5569990" y="3139"/>
                </a:moveTo>
                <a:lnTo>
                  <a:pt x="5589913" y="3139"/>
                </a:lnTo>
                <a:lnTo>
                  <a:pt x="5589913" y="188611"/>
                </a:lnTo>
                <a:lnTo>
                  <a:pt x="5569990" y="188611"/>
                </a:lnTo>
                <a:close/>
                <a:moveTo>
                  <a:pt x="4827041" y="3139"/>
                </a:moveTo>
                <a:lnTo>
                  <a:pt x="4846964" y="3139"/>
                </a:lnTo>
                <a:lnTo>
                  <a:pt x="4846964" y="67962"/>
                </a:lnTo>
                <a:cubicBezTo>
                  <a:pt x="4851491" y="55889"/>
                  <a:pt x="4860790" y="49852"/>
                  <a:pt x="4874861" y="49852"/>
                </a:cubicBezTo>
                <a:cubicBezTo>
                  <a:pt x="4888895" y="49852"/>
                  <a:pt x="4899368" y="55638"/>
                  <a:pt x="4906280" y="67211"/>
                </a:cubicBezTo>
                <a:cubicBezTo>
                  <a:pt x="4913193" y="78783"/>
                  <a:pt x="4916650" y="95805"/>
                  <a:pt x="4916650" y="118276"/>
                </a:cubicBezTo>
                <a:cubicBezTo>
                  <a:pt x="4916650" y="142547"/>
                  <a:pt x="4913378" y="160861"/>
                  <a:pt x="4906836" y="173217"/>
                </a:cubicBezTo>
                <a:cubicBezTo>
                  <a:pt x="4900294" y="185573"/>
                  <a:pt x="4889430" y="191751"/>
                  <a:pt x="4874245" y="191751"/>
                </a:cubicBezTo>
                <a:cubicBezTo>
                  <a:pt x="4859851" y="191751"/>
                  <a:pt x="4850757" y="185796"/>
                  <a:pt x="4846964" y="173886"/>
                </a:cubicBezTo>
                <a:lnTo>
                  <a:pt x="4846964" y="188611"/>
                </a:lnTo>
                <a:lnTo>
                  <a:pt x="4827041" y="188611"/>
                </a:lnTo>
                <a:close/>
                <a:moveTo>
                  <a:pt x="4617491" y="3139"/>
                </a:moveTo>
                <a:lnTo>
                  <a:pt x="4637414" y="3139"/>
                </a:lnTo>
                <a:lnTo>
                  <a:pt x="4637414" y="107518"/>
                </a:lnTo>
                <a:lnTo>
                  <a:pt x="4677058" y="52866"/>
                </a:lnTo>
                <a:lnTo>
                  <a:pt x="4697797" y="52866"/>
                </a:lnTo>
                <a:lnTo>
                  <a:pt x="4658985" y="102160"/>
                </a:lnTo>
                <a:lnTo>
                  <a:pt x="4701123" y="188611"/>
                </a:lnTo>
                <a:lnTo>
                  <a:pt x="4680505" y="188611"/>
                </a:lnTo>
                <a:lnTo>
                  <a:pt x="4646080" y="115992"/>
                </a:lnTo>
                <a:lnTo>
                  <a:pt x="4637414" y="128740"/>
                </a:lnTo>
                <a:lnTo>
                  <a:pt x="4637414" y="188611"/>
                </a:lnTo>
                <a:lnTo>
                  <a:pt x="4617491" y="188611"/>
                </a:lnTo>
                <a:close/>
                <a:moveTo>
                  <a:pt x="4194251" y="3139"/>
                </a:moveTo>
                <a:lnTo>
                  <a:pt x="4214174" y="3139"/>
                </a:lnTo>
                <a:lnTo>
                  <a:pt x="4214174" y="188611"/>
                </a:lnTo>
                <a:lnTo>
                  <a:pt x="4194251" y="188611"/>
                </a:lnTo>
                <a:lnTo>
                  <a:pt x="4194251" y="173886"/>
                </a:lnTo>
                <a:cubicBezTo>
                  <a:pt x="4190760" y="185796"/>
                  <a:pt x="4181623" y="191751"/>
                  <a:pt x="4166841" y="191751"/>
                </a:cubicBezTo>
                <a:cubicBezTo>
                  <a:pt x="4152555" y="191751"/>
                  <a:pt x="4141937" y="185853"/>
                  <a:pt x="4134986" y="174058"/>
                </a:cubicBezTo>
                <a:cubicBezTo>
                  <a:pt x="4128034" y="162264"/>
                  <a:pt x="4124558" y="144286"/>
                  <a:pt x="4124558" y="120125"/>
                </a:cubicBezTo>
                <a:cubicBezTo>
                  <a:pt x="4124558" y="97012"/>
                  <a:pt x="4128108" y="79522"/>
                  <a:pt x="4135208" y="67654"/>
                </a:cubicBezTo>
                <a:cubicBezTo>
                  <a:pt x="4142307" y="55786"/>
                  <a:pt x="4152605" y="49852"/>
                  <a:pt x="4166103" y="49852"/>
                </a:cubicBezTo>
                <a:cubicBezTo>
                  <a:pt x="4173683" y="49852"/>
                  <a:pt x="4179994" y="51444"/>
                  <a:pt x="4185032" y="54629"/>
                </a:cubicBezTo>
                <a:cubicBezTo>
                  <a:pt x="4190070" y="57813"/>
                  <a:pt x="4193143" y="62258"/>
                  <a:pt x="4194251" y="67962"/>
                </a:cubicBezTo>
                <a:close/>
                <a:moveTo>
                  <a:pt x="4084091" y="3139"/>
                </a:moveTo>
                <a:lnTo>
                  <a:pt x="4103890" y="3139"/>
                </a:lnTo>
                <a:lnTo>
                  <a:pt x="4103890" y="30639"/>
                </a:lnTo>
                <a:lnTo>
                  <a:pt x="4084091" y="30639"/>
                </a:lnTo>
                <a:close/>
                <a:moveTo>
                  <a:pt x="3934165" y="3139"/>
                </a:moveTo>
                <a:lnTo>
                  <a:pt x="3955905" y="3139"/>
                </a:lnTo>
                <a:lnTo>
                  <a:pt x="3998260" y="157896"/>
                </a:lnTo>
                <a:lnTo>
                  <a:pt x="4042084" y="3139"/>
                </a:lnTo>
                <a:lnTo>
                  <a:pt x="4062878" y="3139"/>
                </a:lnTo>
                <a:lnTo>
                  <a:pt x="4008695" y="188611"/>
                </a:lnTo>
                <a:lnTo>
                  <a:pt x="3987683" y="188611"/>
                </a:lnTo>
                <a:close/>
                <a:moveTo>
                  <a:pt x="3565601" y="3139"/>
                </a:moveTo>
                <a:lnTo>
                  <a:pt x="3585525" y="3139"/>
                </a:lnTo>
                <a:lnTo>
                  <a:pt x="3585525" y="188611"/>
                </a:lnTo>
                <a:lnTo>
                  <a:pt x="3565601" y="188611"/>
                </a:lnTo>
                <a:lnTo>
                  <a:pt x="3565601" y="173886"/>
                </a:lnTo>
                <a:cubicBezTo>
                  <a:pt x="3562110" y="185796"/>
                  <a:pt x="3552973" y="191751"/>
                  <a:pt x="3538191" y="191751"/>
                </a:cubicBezTo>
                <a:cubicBezTo>
                  <a:pt x="3523906" y="191751"/>
                  <a:pt x="3513287" y="185853"/>
                  <a:pt x="3506336" y="174058"/>
                </a:cubicBezTo>
                <a:cubicBezTo>
                  <a:pt x="3499384" y="162264"/>
                  <a:pt x="3495909" y="144286"/>
                  <a:pt x="3495909" y="120125"/>
                </a:cubicBezTo>
                <a:cubicBezTo>
                  <a:pt x="3495909" y="97012"/>
                  <a:pt x="3499458" y="79522"/>
                  <a:pt x="3506557" y="67654"/>
                </a:cubicBezTo>
                <a:cubicBezTo>
                  <a:pt x="3513657" y="55786"/>
                  <a:pt x="3523955" y="49852"/>
                  <a:pt x="3537453" y="49852"/>
                </a:cubicBezTo>
                <a:cubicBezTo>
                  <a:pt x="3545033" y="49852"/>
                  <a:pt x="3551343" y="51444"/>
                  <a:pt x="3556382" y="54629"/>
                </a:cubicBezTo>
                <a:cubicBezTo>
                  <a:pt x="3561420" y="57813"/>
                  <a:pt x="3564493" y="62258"/>
                  <a:pt x="3565601" y="67962"/>
                </a:cubicBezTo>
                <a:close/>
                <a:moveTo>
                  <a:pt x="3445916" y="3139"/>
                </a:moveTo>
                <a:lnTo>
                  <a:pt x="3465715" y="3139"/>
                </a:lnTo>
                <a:lnTo>
                  <a:pt x="3465715" y="30639"/>
                </a:lnTo>
                <a:lnTo>
                  <a:pt x="3445916" y="30639"/>
                </a:lnTo>
                <a:close/>
                <a:moveTo>
                  <a:pt x="2664866" y="3139"/>
                </a:moveTo>
                <a:lnTo>
                  <a:pt x="2684789" y="3139"/>
                </a:lnTo>
                <a:lnTo>
                  <a:pt x="2684789" y="67962"/>
                </a:lnTo>
                <a:cubicBezTo>
                  <a:pt x="2689316" y="55889"/>
                  <a:pt x="2698615" y="49852"/>
                  <a:pt x="2712686" y="49852"/>
                </a:cubicBezTo>
                <a:cubicBezTo>
                  <a:pt x="2726720" y="49852"/>
                  <a:pt x="2737193" y="55638"/>
                  <a:pt x="2744106" y="67211"/>
                </a:cubicBezTo>
                <a:cubicBezTo>
                  <a:pt x="2751018" y="78783"/>
                  <a:pt x="2754474" y="95805"/>
                  <a:pt x="2754474" y="118276"/>
                </a:cubicBezTo>
                <a:cubicBezTo>
                  <a:pt x="2754474" y="142547"/>
                  <a:pt x="2751203" y="160861"/>
                  <a:pt x="2744661" y="173217"/>
                </a:cubicBezTo>
                <a:cubicBezTo>
                  <a:pt x="2738119" y="185573"/>
                  <a:pt x="2727255" y="191751"/>
                  <a:pt x="2712069" y="191751"/>
                </a:cubicBezTo>
                <a:cubicBezTo>
                  <a:pt x="2697676" y="191751"/>
                  <a:pt x="2688582" y="185796"/>
                  <a:pt x="2684789" y="173886"/>
                </a:cubicBezTo>
                <a:lnTo>
                  <a:pt x="2684789" y="188611"/>
                </a:lnTo>
                <a:lnTo>
                  <a:pt x="2664866" y="188611"/>
                </a:lnTo>
                <a:close/>
                <a:moveTo>
                  <a:pt x="2398166" y="3139"/>
                </a:moveTo>
                <a:lnTo>
                  <a:pt x="2417965" y="3139"/>
                </a:lnTo>
                <a:lnTo>
                  <a:pt x="2417965" y="30639"/>
                </a:lnTo>
                <a:lnTo>
                  <a:pt x="2398166" y="30639"/>
                </a:lnTo>
                <a:close/>
                <a:moveTo>
                  <a:pt x="2241627" y="3139"/>
                </a:moveTo>
                <a:lnTo>
                  <a:pt x="2261550" y="3139"/>
                </a:lnTo>
                <a:lnTo>
                  <a:pt x="2261550" y="188611"/>
                </a:lnTo>
                <a:lnTo>
                  <a:pt x="2241627" y="188611"/>
                </a:lnTo>
                <a:lnTo>
                  <a:pt x="2241627" y="173886"/>
                </a:lnTo>
                <a:cubicBezTo>
                  <a:pt x="2238135" y="185796"/>
                  <a:pt x="2228999" y="191751"/>
                  <a:pt x="2214216" y="191751"/>
                </a:cubicBezTo>
                <a:cubicBezTo>
                  <a:pt x="2199931" y="191751"/>
                  <a:pt x="2189313" y="185853"/>
                  <a:pt x="2182361" y="174058"/>
                </a:cubicBezTo>
                <a:cubicBezTo>
                  <a:pt x="2175409" y="162264"/>
                  <a:pt x="2171933" y="144286"/>
                  <a:pt x="2171933" y="120125"/>
                </a:cubicBezTo>
                <a:cubicBezTo>
                  <a:pt x="2171933" y="97012"/>
                  <a:pt x="2175483" y="79522"/>
                  <a:pt x="2182583" y="67654"/>
                </a:cubicBezTo>
                <a:cubicBezTo>
                  <a:pt x="2189682" y="55786"/>
                  <a:pt x="2199981" y="49852"/>
                  <a:pt x="2213478" y="49852"/>
                </a:cubicBezTo>
                <a:cubicBezTo>
                  <a:pt x="2221059" y="49852"/>
                  <a:pt x="2227368" y="51444"/>
                  <a:pt x="2232407" y="54629"/>
                </a:cubicBezTo>
                <a:cubicBezTo>
                  <a:pt x="2237446" y="57813"/>
                  <a:pt x="2240519" y="62258"/>
                  <a:pt x="2241627" y="67962"/>
                </a:cubicBezTo>
                <a:close/>
                <a:moveTo>
                  <a:pt x="2000251" y="3139"/>
                </a:moveTo>
                <a:lnTo>
                  <a:pt x="2021897" y="3139"/>
                </a:lnTo>
                <a:lnTo>
                  <a:pt x="2021897" y="188611"/>
                </a:lnTo>
                <a:lnTo>
                  <a:pt x="2000251" y="188611"/>
                </a:lnTo>
                <a:close/>
                <a:moveTo>
                  <a:pt x="1674266" y="3139"/>
                </a:moveTo>
                <a:lnTo>
                  <a:pt x="1694065" y="3139"/>
                </a:lnTo>
                <a:lnTo>
                  <a:pt x="1694065" y="30639"/>
                </a:lnTo>
                <a:lnTo>
                  <a:pt x="1674266" y="30639"/>
                </a:lnTo>
                <a:close/>
                <a:moveTo>
                  <a:pt x="1517727" y="3139"/>
                </a:moveTo>
                <a:lnTo>
                  <a:pt x="1537650" y="3139"/>
                </a:lnTo>
                <a:lnTo>
                  <a:pt x="1537650" y="188611"/>
                </a:lnTo>
                <a:lnTo>
                  <a:pt x="1517727" y="188611"/>
                </a:lnTo>
                <a:lnTo>
                  <a:pt x="1517727" y="173886"/>
                </a:lnTo>
                <a:cubicBezTo>
                  <a:pt x="1514235" y="185796"/>
                  <a:pt x="1505099" y="191751"/>
                  <a:pt x="1490316" y="191751"/>
                </a:cubicBezTo>
                <a:cubicBezTo>
                  <a:pt x="1476031" y="191751"/>
                  <a:pt x="1465412" y="185853"/>
                  <a:pt x="1458461" y="174058"/>
                </a:cubicBezTo>
                <a:cubicBezTo>
                  <a:pt x="1451509" y="162264"/>
                  <a:pt x="1448033" y="144286"/>
                  <a:pt x="1448033" y="120125"/>
                </a:cubicBezTo>
                <a:cubicBezTo>
                  <a:pt x="1448033" y="97012"/>
                  <a:pt x="1451583" y="79522"/>
                  <a:pt x="1458682" y="67654"/>
                </a:cubicBezTo>
                <a:cubicBezTo>
                  <a:pt x="1465782" y="55786"/>
                  <a:pt x="1476081" y="49852"/>
                  <a:pt x="1489579" y="49852"/>
                </a:cubicBezTo>
                <a:cubicBezTo>
                  <a:pt x="1497159" y="49852"/>
                  <a:pt x="1503468" y="51444"/>
                  <a:pt x="1508507" y="54629"/>
                </a:cubicBezTo>
                <a:cubicBezTo>
                  <a:pt x="1513545" y="57813"/>
                  <a:pt x="1516619" y="62258"/>
                  <a:pt x="1517727" y="67962"/>
                </a:cubicBezTo>
                <a:close/>
                <a:moveTo>
                  <a:pt x="1274216" y="3139"/>
                </a:moveTo>
                <a:lnTo>
                  <a:pt x="1294016" y="3139"/>
                </a:lnTo>
                <a:lnTo>
                  <a:pt x="1294016" y="30639"/>
                </a:lnTo>
                <a:lnTo>
                  <a:pt x="1274216" y="30639"/>
                </a:lnTo>
                <a:close/>
                <a:moveTo>
                  <a:pt x="831927" y="3139"/>
                </a:moveTo>
                <a:lnTo>
                  <a:pt x="851850" y="3139"/>
                </a:lnTo>
                <a:lnTo>
                  <a:pt x="851850" y="188611"/>
                </a:lnTo>
                <a:lnTo>
                  <a:pt x="831927" y="188611"/>
                </a:lnTo>
                <a:lnTo>
                  <a:pt x="831927" y="173886"/>
                </a:lnTo>
                <a:cubicBezTo>
                  <a:pt x="828435" y="185796"/>
                  <a:pt x="819299" y="191751"/>
                  <a:pt x="804516" y="191751"/>
                </a:cubicBezTo>
                <a:cubicBezTo>
                  <a:pt x="790231" y="191751"/>
                  <a:pt x="779612" y="185853"/>
                  <a:pt x="772661" y="174058"/>
                </a:cubicBezTo>
                <a:cubicBezTo>
                  <a:pt x="765709" y="162264"/>
                  <a:pt x="762233" y="144286"/>
                  <a:pt x="762233" y="120125"/>
                </a:cubicBezTo>
                <a:cubicBezTo>
                  <a:pt x="762233" y="97012"/>
                  <a:pt x="765783" y="79522"/>
                  <a:pt x="772882" y="67654"/>
                </a:cubicBezTo>
                <a:cubicBezTo>
                  <a:pt x="779982" y="55786"/>
                  <a:pt x="790281" y="49852"/>
                  <a:pt x="803778" y="49852"/>
                </a:cubicBezTo>
                <a:cubicBezTo>
                  <a:pt x="811359" y="49852"/>
                  <a:pt x="817668" y="51444"/>
                  <a:pt x="822707" y="54629"/>
                </a:cubicBezTo>
                <a:cubicBezTo>
                  <a:pt x="827745" y="57813"/>
                  <a:pt x="830819" y="62258"/>
                  <a:pt x="831927" y="67962"/>
                </a:cubicBezTo>
                <a:close/>
                <a:moveTo>
                  <a:pt x="0" y="3139"/>
                </a:moveTo>
                <a:lnTo>
                  <a:pt x="39091" y="3139"/>
                </a:lnTo>
                <a:cubicBezTo>
                  <a:pt x="57433" y="3139"/>
                  <a:pt x="71992" y="6370"/>
                  <a:pt x="82769" y="12833"/>
                </a:cubicBezTo>
                <a:cubicBezTo>
                  <a:pt x="93547" y="19295"/>
                  <a:pt x="101163" y="28865"/>
                  <a:pt x="105618" y="41544"/>
                </a:cubicBezTo>
                <a:cubicBezTo>
                  <a:pt x="110073" y="54222"/>
                  <a:pt x="112301" y="70486"/>
                  <a:pt x="112301" y="90336"/>
                </a:cubicBezTo>
                <a:cubicBezTo>
                  <a:pt x="112301" y="113579"/>
                  <a:pt x="110269" y="132267"/>
                  <a:pt x="106204" y="146399"/>
                </a:cubicBezTo>
                <a:cubicBezTo>
                  <a:pt x="102140" y="160531"/>
                  <a:pt x="94927" y="171100"/>
                  <a:pt x="84564" y="178104"/>
                </a:cubicBezTo>
                <a:cubicBezTo>
                  <a:pt x="74201" y="185109"/>
                  <a:pt x="59741" y="188611"/>
                  <a:pt x="41185" y="188611"/>
                </a:cubicBezTo>
                <a:lnTo>
                  <a:pt x="0" y="188611"/>
                </a:lnTo>
                <a:close/>
                <a:moveTo>
                  <a:pt x="492831" y="0"/>
                </a:moveTo>
                <a:cubicBezTo>
                  <a:pt x="496096" y="0"/>
                  <a:pt x="499101" y="171"/>
                  <a:pt x="501847" y="515"/>
                </a:cubicBezTo>
                <a:cubicBezTo>
                  <a:pt x="504593" y="858"/>
                  <a:pt x="508333" y="1677"/>
                  <a:pt x="513068" y="2972"/>
                </a:cubicBezTo>
                <a:lnTo>
                  <a:pt x="509475" y="19673"/>
                </a:lnTo>
                <a:cubicBezTo>
                  <a:pt x="502720" y="18688"/>
                  <a:pt x="497952" y="18196"/>
                  <a:pt x="495174" y="18196"/>
                </a:cubicBezTo>
                <a:cubicBezTo>
                  <a:pt x="491742" y="18196"/>
                  <a:pt x="489169" y="19350"/>
                  <a:pt x="487458" y="21658"/>
                </a:cubicBezTo>
                <a:cubicBezTo>
                  <a:pt x="485746" y="23966"/>
                  <a:pt x="484891" y="27892"/>
                  <a:pt x="484891" y="33435"/>
                </a:cubicBezTo>
                <a:lnTo>
                  <a:pt x="484891" y="52866"/>
                </a:lnTo>
                <a:lnTo>
                  <a:pt x="505804" y="52866"/>
                </a:lnTo>
                <a:lnTo>
                  <a:pt x="505804" y="68724"/>
                </a:lnTo>
                <a:lnTo>
                  <a:pt x="484891" y="68724"/>
                </a:lnTo>
                <a:lnTo>
                  <a:pt x="484891" y="188611"/>
                </a:lnTo>
                <a:lnTo>
                  <a:pt x="464967" y="188611"/>
                </a:lnTo>
                <a:lnTo>
                  <a:pt x="464967" y="68724"/>
                </a:lnTo>
                <a:lnTo>
                  <a:pt x="448769" y="68724"/>
                </a:lnTo>
                <a:lnTo>
                  <a:pt x="448769" y="52866"/>
                </a:lnTo>
                <a:lnTo>
                  <a:pt x="464967" y="52866"/>
                </a:lnTo>
                <a:lnTo>
                  <a:pt x="464967" y="30484"/>
                </a:lnTo>
                <a:cubicBezTo>
                  <a:pt x="464967" y="20877"/>
                  <a:pt x="467325" y="13394"/>
                  <a:pt x="472041" y="8036"/>
                </a:cubicBezTo>
                <a:cubicBezTo>
                  <a:pt x="476756" y="2678"/>
                  <a:pt x="483686" y="0"/>
                  <a:pt x="492831" y="0"/>
                </a:cubicBezTo>
                <a:close/>
              </a:path>
            </a:pathLst>
          </a:custGeom>
        </p:spPr>
      </p:pic>
    </p:spTree>
    <p:extLst>
      <p:ext uri="{BB962C8B-B14F-4D97-AF65-F5344CB8AC3E}">
        <p14:creationId xmlns:p14="http://schemas.microsoft.com/office/powerpoint/2010/main" val="153529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Billede 36">
            <a:extLst>
              <a:ext uri="{FF2B5EF4-FFF2-40B4-BE49-F238E27FC236}">
                <a16:creationId xmlns:a16="http://schemas.microsoft.com/office/drawing/2014/main" id="{4DC140CA-CD3F-B2B5-3EBE-AE33AD95BC80}"/>
              </a:ext>
            </a:extLst>
          </p:cNvPr>
          <p:cNvPicPr>
            <a:picLocks noChangeAspect="1"/>
          </p:cNvPicPr>
          <p:nvPr/>
        </p:nvPicPr>
        <p:blipFill>
          <a:blip r:embed="rId2"/>
          <a:stretch>
            <a:fillRect/>
          </a:stretch>
        </p:blipFill>
        <p:spPr>
          <a:xfrm>
            <a:off x="1768" y="0"/>
            <a:ext cx="4819464" cy="6858000"/>
          </a:xfrm>
          <a:prstGeom prst="rect">
            <a:avLst/>
          </a:prstGeom>
        </p:spPr>
      </p:pic>
      <p:sp>
        <p:nvSpPr>
          <p:cNvPr id="13" name="Kombinationstegning: figur 12">
            <a:extLst>
              <a:ext uri="{FF2B5EF4-FFF2-40B4-BE49-F238E27FC236}">
                <a16:creationId xmlns:a16="http://schemas.microsoft.com/office/drawing/2014/main" id="{07E1BDE8-C7B5-4E2F-A9F0-A2BE218FC446}"/>
              </a:ext>
            </a:extLst>
          </p:cNvPr>
          <p:cNvSpPr>
            <a:spLocks noChangeAspect="1"/>
          </p:cNvSpPr>
          <p:nvPr/>
        </p:nvSpPr>
        <p:spPr>
          <a:xfrm>
            <a:off x="5622016" y="2619594"/>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4" name="Ellipse 13">
            <a:extLst>
              <a:ext uri="{FF2B5EF4-FFF2-40B4-BE49-F238E27FC236}">
                <a16:creationId xmlns:a16="http://schemas.microsoft.com/office/drawing/2014/main" id="{A444B00A-E570-4D77-890C-0218D691A7A5}"/>
              </a:ext>
            </a:extLst>
          </p:cNvPr>
          <p:cNvSpPr/>
          <p:nvPr/>
        </p:nvSpPr>
        <p:spPr>
          <a:xfrm>
            <a:off x="5752210" y="2744669"/>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Picture 8" descr="j0437079">
            <a:extLst>
              <a:ext uri="{FF2B5EF4-FFF2-40B4-BE49-F238E27FC236}">
                <a16:creationId xmlns:a16="http://schemas.microsoft.com/office/drawing/2014/main" id="{176D979C-700B-4793-9210-ED62072FE8F3}"/>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6635" y="2868231"/>
            <a:ext cx="467999"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Kombinationstegning: figur 10">
            <a:extLst>
              <a:ext uri="{FF2B5EF4-FFF2-40B4-BE49-F238E27FC236}">
                <a16:creationId xmlns:a16="http://schemas.microsoft.com/office/drawing/2014/main" id="{49EEDF11-54A0-48A9-902A-784B38B136E8}"/>
              </a:ext>
            </a:extLst>
          </p:cNvPr>
          <p:cNvSpPr>
            <a:spLocks noChangeAspect="1"/>
          </p:cNvSpPr>
          <p:nvPr/>
        </p:nvSpPr>
        <p:spPr>
          <a:xfrm>
            <a:off x="5615534" y="13387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2" name="Ellipse 11">
            <a:extLst>
              <a:ext uri="{FF2B5EF4-FFF2-40B4-BE49-F238E27FC236}">
                <a16:creationId xmlns:a16="http://schemas.microsoft.com/office/drawing/2014/main" id="{0C47CEB9-EC11-4519-9FD7-D754AB258570}"/>
              </a:ext>
            </a:extLst>
          </p:cNvPr>
          <p:cNvSpPr/>
          <p:nvPr/>
        </p:nvSpPr>
        <p:spPr>
          <a:xfrm>
            <a:off x="5745728" y="14638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Picture 10" descr="j0432631">
            <a:extLst>
              <a:ext uri="{FF2B5EF4-FFF2-40B4-BE49-F238E27FC236}">
                <a16:creationId xmlns:a16="http://schemas.microsoft.com/office/drawing/2014/main" id="{BDBD8076-3844-4388-9080-50984C589309}"/>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867179" y="1585306"/>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Kombinationstegning: figur 15">
            <a:extLst>
              <a:ext uri="{FF2B5EF4-FFF2-40B4-BE49-F238E27FC236}">
                <a16:creationId xmlns:a16="http://schemas.microsoft.com/office/drawing/2014/main" id="{3333017D-D713-4056-A0C9-8B902C46C9C7}"/>
              </a:ext>
            </a:extLst>
          </p:cNvPr>
          <p:cNvSpPr>
            <a:spLocks noChangeAspect="1"/>
          </p:cNvSpPr>
          <p:nvPr/>
        </p:nvSpPr>
        <p:spPr>
          <a:xfrm>
            <a:off x="5618772" y="3890680"/>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17" name="Ellipse 16">
            <a:extLst>
              <a:ext uri="{FF2B5EF4-FFF2-40B4-BE49-F238E27FC236}">
                <a16:creationId xmlns:a16="http://schemas.microsoft.com/office/drawing/2014/main" id="{C7C277CD-24D7-4E93-8B62-77C96BAF04CC}"/>
              </a:ext>
            </a:extLst>
          </p:cNvPr>
          <p:cNvSpPr/>
          <p:nvPr/>
        </p:nvSpPr>
        <p:spPr>
          <a:xfrm>
            <a:off x="5748966" y="401575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Kombinationstegning: figur 18">
            <a:extLst>
              <a:ext uri="{FF2B5EF4-FFF2-40B4-BE49-F238E27FC236}">
                <a16:creationId xmlns:a16="http://schemas.microsoft.com/office/drawing/2014/main" id="{3876284F-383A-43AA-B20F-2BED8CDD49A3}"/>
              </a:ext>
            </a:extLst>
          </p:cNvPr>
          <p:cNvSpPr>
            <a:spLocks noChangeAspect="1"/>
          </p:cNvSpPr>
          <p:nvPr/>
        </p:nvSpPr>
        <p:spPr>
          <a:xfrm>
            <a:off x="5615528" y="5161781"/>
            <a:ext cx="972000" cy="972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20" name="Ellipse 19">
            <a:extLst>
              <a:ext uri="{FF2B5EF4-FFF2-40B4-BE49-F238E27FC236}">
                <a16:creationId xmlns:a16="http://schemas.microsoft.com/office/drawing/2014/main" id="{92CAD83A-2C30-4D88-942B-E6B049596BC8}"/>
              </a:ext>
            </a:extLst>
          </p:cNvPr>
          <p:cNvSpPr/>
          <p:nvPr/>
        </p:nvSpPr>
        <p:spPr>
          <a:xfrm>
            <a:off x="5745722" y="5286856"/>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Picture 12" descr="MC900318920[1]">
            <a:extLst>
              <a:ext uri="{FF2B5EF4-FFF2-40B4-BE49-F238E27FC236}">
                <a16:creationId xmlns:a16="http://schemas.microsoft.com/office/drawing/2014/main" id="{39BE1C4B-AF2C-459B-ACFA-1BC2111AE482}"/>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830345" y="5409187"/>
            <a:ext cx="55433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atoer">
            <a:extLst>
              <a:ext uri="{FF2B5EF4-FFF2-40B4-BE49-F238E27FC236}">
                <a16:creationId xmlns:a16="http://schemas.microsoft.com/office/drawing/2014/main" id="{57178B5E-14A7-4B87-8BAA-BD29D4DB8FDE}"/>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14900"/>
          <a:stretch>
            <a:fillRect/>
          </a:stretch>
        </p:blipFill>
        <p:spPr bwMode="auto">
          <a:xfrm>
            <a:off x="5795734" y="4122757"/>
            <a:ext cx="548405"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kstfelt 23">
            <a:extLst>
              <a:ext uri="{FF2B5EF4-FFF2-40B4-BE49-F238E27FC236}">
                <a16:creationId xmlns:a16="http://schemas.microsoft.com/office/drawing/2014/main" id="{32F1DBF7-9F65-4D47-8FE6-AAF0BEAAB423}"/>
              </a:ext>
            </a:extLst>
          </p:cNvPr>
          <p:cNvSpPr txBox="1"/>
          <p:nvPr/>
        </p:nvSpPr>
        <p:spPr>
          <a:xfrm>
            <a:off x="6833393" y="1510083"/>
            <a:ext cx="5044080" cy="95410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Undersøgelsen er foretaget i et såkaldt Danmarkspanel. Panelet består af mere end 70.000 tilfældigt udvalgte danskere. Indsamling er foretaget via internettet som selvudfyldt spørgeskema.</a:t>
            </a:r>
          </a:p>
        </p:txBody>
      </p:sp>
      <p:sp>
        <p:nvSpPr>
          <p:cNvPr id="26" name="Tekstfelt 25">
            <a:extLst>
              <a:ext uri="{FF2B5EF4-FFF2-40B4-BE49-F238E27FC236}">
                <a16:creationId xmlns:a16="http://schemas.microsoft.com/office/drawing/2014/main" id="{9BA30711-2728-4D54-81C9-D78F2A468EF3}"/>
              </a:ext>
            </a:extLst>
          </p:cNvPr>
          <p:cNvSpPr txBox="1"/>
          <p:nvPr/>
        </p:nvSpPr>
        <p:spPr>
          <a:xfrm>
            <a:off x="6839876" y="3066173"/>
            <a:ext cx="5044080" cy="480131"/>
          </a:xfrm>
          <a:prstGeom prst="rect">
            <a:avLst/>
          </a:prstGeom>
          <a:noFill/>
        </p:spPr>
        <p:txBody>
          <a:bodyPr wrap="square" rtlCol="0">
            <a:spAutoFit/>
          </a:bodyPr>
          <a:lstStyle/>
          <a:p>
            <a:pPr>
              <a:lnSpc>
                <a:spcPct val="90000"/>
              </a:lnSpc>
              <a:spcBef>
                <a:spcPct val="20000"/>
              </a:spcBef>
            </a:pPr>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Målgruppen for undersøgelsen er personer bosiddende i Almene boliger. 1006 personer deltog i undersøgelsen.</a:t>
            </a:r>
          </a:p>
        </p:txBody>
      </p:sp>
      <p:sp>
        <p:nvSpPr>
          <p:cNvPr id="28" name="Tekstfelt 27">
            <a:extLst>
              <a:ext uri="{FF2B5EF4-FFF2-40B4-BE49-F238E27FC236}">
                <a16:creationId xmlns:a16="http://schemas.microsoft.com/office/drawing/2014/main" id="{2BEF634A-4A92-4DAE-BE9F-80720BDE4B99}"/>
              </a:ext>
            </a:extLst>
          </p:cNvPr>
          <p:cNvSpPr txBox="1"/>
          <p:nvPr/>
        </p:nvSpPr>
        <p:spPr>
          <a:xfrm>
            <a:off x="6839878" y="4376517"/>
            <a:ext cx="5044080" cy="30777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Dataindsamling er foretaget fra d. 9.2–15.2 2026.</a:t>
            </a:r>
          </a:p>
        </p:txBody>
      </p:sp>
      <p:sp>
        <p:nvSpPr>
          <p:cNvPr id="30" name="Tekstfelt 29">
            <a:extLst>
              <a:ext uri="{FF2B5EF4-FFF2-40B4-BE49-F238E27FC236}">
                <a16:creationId xmlns:a16="http://schemas.microsoft.com/office/drawing/2014/main" id="{C881FCCC-C48E-4C11-A1CA-DDFC9AC144C6}"/>
              </a:ext>
            </a:extLst>
          </p:cNvPr>
          <p:cNvSpPr txBox="1"/>
          <p:nvPr/>
        </p:nvSpPr>
        <p:spPr>
          <a:xfrm>
            <a:off x="6836633" y="5491973"/>
            <a:ext cx="5044080" cy="307777"/>
          </a:xfrm>
          <a:prstGeom prst="rect">
            <a:avLst/>
          </a:prstGeom>
          <a:noFill/>
        </p:spPr>
        <p:txBody>
          <a:bodyPr wrap="square" rtlCol="0">
            <a:spAutoFit/>
          </a:bodyPr>
          <a:lstStyle/>
          <a:p>
            <a:r>
              <a:rPr lang="da-DK"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Data er ikke.</a:t>
            </a:r>
          </a:p>
        </p:txBody>
      </p:sp>
      <p:pic>
        <p:nvPicPr>
          <p:cNvPr id="32" name="Billede 31">
            <a:extLst>
              <a:ext uri="{FF2B5EF4-FFF2-40B4-BE49-F238E27FC236}">
                <a16:creationId xmlns:a16="http://schemas.microsoft.com/office/drawing/2014/main" id="{EB039932-669B-4BC8-AA6B-CF96C036042A}"/>
              </a:ext>
            </a:extLst>
          </p:cNvPr>
          <p:cNvPicPr>
            <a:picLocks noChangeAspect="1"/>
          </p:cNvPicPr>
          <p:nvPr/>
        </p:nvPicPr>
        <p:blipFill>
          <a:blip r:embed="rId7"/>
          <a:stretch>
            <a:fillRect/>
          </a:stretch>
        </p:blipFill>
        <p:spPr>
          <a:xfrm rot="5400000">
            <a:off x="-191073" y="1925622"/>
            <a:ext cx="6383065" cy="2353260"/>
          </a:xfrm>
          <a:prstGeom prst="rect">
            <a:avLst/>
          </a:prstGeom>
        </p:spPr>
      </p:pic>
      <p:pic>
        <p:nvPicPr>
          <p:cNvPr id="3" name="Billede 2">
            <a:extLst>
              <a:ext uri="{FF2B5EF4-FFF2-40B4-BE49-F238E27FC236}">
                <a16:creationId xmlns:a16="http://schemas.microsoft.com/office/drawing/2014/main" id="{528166E3-B07E-46B3-59C0-27E61DABB572}"/>
              </a:ext>
            </a:extLst>
          </p:cNvPr>
          <p:cNvPicPr>
            <a:picLocks noChangeAspect="1"/>
          </p:cNvPicPr>
          <p:nvPr/>
        </p:nvPicPr>
        <p:blipFill rotWithShape="1">
          <a:blip r:embed="rId8"/>
          <a:srcRect l="16034" t="15033" r="12795" b="28464"/>
          <a:stretch/>
        </p:blipFill>
        <p:spPr>
          <a:xfrm>
            <a:off x="6911788" y="1099590"/>
            <a:ext cx="1084730" cy="485716"/>
          </a:xfrm>
          <a:prstGeom prst="rect">
            <a:avLst/>
          </a:prstGeom>
        </p:spPr>
      </p:pic>
      <p:pic>
        <p:nvPicPr>
          <p:cNvPr id="4" name="Billede 3">
            <a:extLst>
              <a:ext uri="{FF2B5EF4-FFF2-40B4-BE49-F238E27FC236}">
                <a16:creationId xmlns:a16="http://schemas.microsoft.com/office/drawing/2014/main" id="{E69222A5-1F0F-DC6C-3C97-229709101179}"/>
              </a:ext>
            </a:extLst>
          </p:cNvPr>
          <p:cNvPicPr>
            <a:picLocks noChangeAspect="1"/>
          </p:cNvPicPr>
          <p:nvPr/>
        </p:nvPicPr>
        <p:blipFill rotWithShape="1">
          <a:blip r:embed="rId9"/>
          <a:srcRect l="4986" t="13950" r="4661" b="32919"/>
          <a:stretch/>
        </p:blipFill>
        <p:spPr>
          <a:xfrm>
            <a:off x="6839876" y="2585715"/>
            <a:ext cx="3057159" cy="456712"/>
          </a:xfrm>
          <a:prstGeom prst="rect">
            <a:avLst/>
          </a:prstGeom>
        </p:spPr>
      </p:pic>
      <p:pic>
        <p:nvPicPr>
          <p:cNvPr id="9" name="Billede 8">
            <a:extLst>
              <a:ext uri="{FF2B5EF4-FFF2-40B4-BE49-F238E27FC236}">
                <a16:creationId xmlns:a16="http://schemas.microsoft.com/office/drawing/2014/main" id="{41E5D6FD-D81E-7EFD-A14F-DA1A2A84B924}"/>
              </a:ext>
            </a:extLst>
          </p:cNvPr>
          <p:cNvPicPr>
            <a:picLocks noChangeAspect="1"/>
          </p:cNvPicPr>
          <p:nvPr/>
        </p:nvPicPr>
        <p:blipFill rotWithShape="1">
          <a:blip r:embed="rId10"/>
          <a:srcRect l="7175" t="20749" r="8255" b="35271"/>
          <a:stretch/>
        </p:blipFill>
        <p:spPr>
          <a:xfrm>
            <a:off x="6833393" y="4015755"/>
            <a:ext cx="1835477" cy="378056"/>
          </a:xfrm>
          <a:prstGeom prst="rect">
            <a:avLst/>
          </a:prstGeom>
        </p:spPr>
      </p:pic>
      <p:pic>
        <p:nvPicPr>
          <p:cNvPr id="10" name="Billede 9">
            <a:extLst>
              <a:ext uri="{FF2B5EF4-FFF2-40B4-BE49-F238E27FC236}">
                <a16:creationId xmlns:a16="http://schemas.microsoft.com/office/drawing/2014/main" id="{CA78FC2D-D259-83DE-7601-41A55986EA6E}"/>
              </a:ext>
            </a:extLst>
          </p:cNvPr>
          <p:cNvPicPr>
            <a:picLocks noChangeAspect="1"/>
          </p:cNvPicPr>
          <p:nvPr/>
        </p:nvPicPr>
        <p:blipFill rotWithShape="1">
          <a:blip r:embed="rId11"/>
          <a:srcRect l="9045" t="23592" r="10825" b="32428"/>
          <a:stretch/>
        </p:blipFill>
        <p:spPr>
          <a:xfrm>
            <a:off x="6839876" y="5154612"/>
            <a:ext cx="1470406" cy="378057"/>
          </a:xfrm>
          <a:prstGeom prst="rect">
            <a:avLst/>
          </a:prstGeom>
        </p:spPr>
      </p:pic>
      <p:pic>
        <p:nvPicPr>
          <p:cNvPr id="2" name="Billede 1">
            <a:extLst>
              <a:ext uri="{FF2B5EF4-FFF2-40B4-BE49-F238E27FC236}">
                <a16:creationId xmlns:a16="http://schemas.microsoft.com/office/drawing/2014/main" id="{F9A9A18D-7B06-4142-9BCD-13725E43718A}"/>
              </a:ext>
            </a:extLst>
          </p:cNvPr>
          <p:cNvPicPr>
            <a:picLocks noChangeAspect="1"/>
          </p:cNvPicPr>
          <p:nvPr/>
        </p:nvPicPr>
        <p:blipFill rotWithShape="1">
          <a:blip r:embed="rId12"/>
          <a:srcRect l="7698" t="15460" r="6491" b="28032"/>
          <a:stretch/>
        </p:blipFill>
        <p:spPr>
          <a:xfrm>
            <a:off x="5622016" y="121995"/>
            <a:ext cx="3306324" cy="668344"/>
          </a:xfrm>
          <a:prstGeom prst="rect">
            <a:avLst/>
          </a:prstGeom>
        </p:spPr>
      </p:pic>
    </p:spTree>
    <p:extLst>
      <p:ext uri="{BB962C8B-B14F-4D97-AF65-F5344CB8AC3E}">
        <p14:creationId xmlns:p14="http://schemas.microsoft.com/office/powerpoint/2010/main" val="35764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C96E94B-7DFF-4F85-BF6E-E1C059320AE6}"/>
              </a:ext>
            </a:extLst>
          </p:cNvPr>
          <p:cNvPicPr>
            <a:picLocks noChangeAspect="1"/>
          </p:cNvPicPr>
          <p:nvPr/>
        </p:nvPicPr>
        <p:blipFill>
          <a:blip r:embed="rId2"/>
          <a:stretch>
            <a:fillRect/>
          </a:stretch>
        </p:blipFill>
        <p:spPr>
          <a:xfrm>
            <a:off x="6095" y="0"/>
            <a:ext cx="12179809" cy="6858000"/>
          </a:xfrm>
          <a:prstGeom prst="rect">
            <a:avLst/>
          </a:prstGeom>
        </p:spPr>
      </p:pic>
      <p:pic>
        <p:nvPicPr>
          <p:cNvPr id="3" name="Billede 2">
            <a:extLst>
              <a:ext uri="{FF2B5EF4-FFF2-40B4-BE49-F238E27FC236}">
                <a16:creationId xmlns:a16="http://schemas.microsoft.com/office/drawing/2014/main" id="{8A0313D9-D4A2-377B-D110-0CA741C2AC1B}"/>
              </a:ext>
            </a:extLst>
          </p:cNvPr>
          <p:cNvPicPr>
            <a:picLocks noChangeAspect="1"/>
          </p:cNvPicPr>
          <p:nvPr/>
        </p:nvPicPr>
        <p:blipFill rotWithShape="1">
          <a:blip r:embed="rId3"/>
          <a:srcRect l="10621" t="22581" r="9782" b="30267"/>
          <a:stretch/>
        </p:blipFill>
        <p:spPr>
          <a:xfrm>
            <a:off x="6786282" y="3783105"/>
            <a:ext cx="5109883" cy="1210235"/>
          </a:xfrm>
          <a:prstGeom prst="rect">
            <a:avLst/>
          </a:prstGeom>
        </p:spPr>
      </p:pic>
    </p:spTree>
    <p:extLst>
      <p:ext uri="{BB962C8B-B14F-4D97-AF65-F5344CB8AC3E}">
        <p14:creationId xmlns:p14="http://schemas.microsoft.com/office/powerpoint/2010/main" val="111671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a:extLst>
              <a:ext uri="{FF2B5EF4-FFF2-40B4-BE49-F238E27FC236}">
                <a16:creationId xmlns:a16="http://schemas.microsoft.com/office/drawing/2014/main" id="{4545AAD8-6636-47C3-B1FF-844831C7B48B}"/>
              </a:ext>
            </a:extLst>
          </p:cNvPr>
          <p:cNvSpPr txBox="1">
            <a:spLocks noChangeArrowheads="1"/>
          </p:cNvSpPr>
          <p:nvPr/>
        </p:nvSpPr>
        <p:spPr bwMode="auto">
          <a:xfrm>
            <a:off x="2694145" y="6340658"/>
            <a:ext cx="93201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eaLnBrk="1" hangingPunct="1">
              <a:spcBef>
                <a:spcPct val="50000"/>
              </a:spcBef>
            </a:pPr>
            <a:r>
              <a:rPr lang="da-DK" sz="900" b="1" dirty="0">
                <a:solidFill>
                  <a:schemeClr val="tx1">
                    <a:lumMod val="65000"/>
                    <a:lumOff val="35000"/>
                  </a:schemeClr>
                </a:solidFill>
                <a:latin typeface="Tahoma" pitchFamily="34" charset="0"/>
              </a:rPr>
              <a:t>Læsevejledning</a:t>
            </a:r>
            <a:r>
              <a:rPr lang="da-DK" sz="900" dirty="0">
                <a:solidFill>
                  <a:schemeClr val="tx1">
                    <a:lumMod val="65000"/>
                    <a:lumOff val="35000"/>
                  </a:schemeClr>
                </a:solidFill>
                <a:latin typeface="Tahoma" pitchFamily="34" charset="0"/>
              </a:rPr>
              <a:t>: Figuren viser deltagernes fordeling på baggrundskriterier. Af figuren fremgår det, at 60,2 % af deltagerne er kvinder. Besvarelserne er ikke vægtet. (n=1.006)</a:t>
            </a:r>
          </a:p>
        </p:txBody>
      </p:sp>
      <p:sp>
        <p:nvSpPr>
          <p:cNvPr id="34" name="Rektangel 33">
            <a:extLst>
              <a:ext uri="{FF2B5EF4-FFF2-40B4-BE49-F238E27FC236}">
                <a16:creationId xmlns:a16="http://schemas.microsoft.com/office/drawing/2014/main" id="{04470702-DD8A-47C8-A467-7DE731207184}"/>
              </a:ext>
            </a:extLst>
          </p:cNvPr>
          <p:cNvSpPr/>
          <p:nvPr/>
        </p:nvSpPr>
        <p:spPr>
          <a:xfrm>
            <a:off x="177695" y="250166"/>
            <a:ext cx="1968131" cy="634041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Tekstfelt 34">
            <a:extLst>
              <a:ext uri="{FF2B5EF4-FFF2-40B4-BE49-F238E27FC236}">
                <a16:creationId xmlns:a16="http://schemas.microsoft.com/office/drawing/2014/main" id="{938C849F-D771-4BE5-9594-1281968115BE}"/>
              </a:ext>
            </a:extLst>
          </p:cNvPr>
          <p:cNvSpPr txBox="1"/>
          <p:nvPr/>
        </p:nvSpPr>
        <p:spPr>
          <a:xfrm>
            <a:off x="256172" y="1212508"/>
            <a:ext cx="1326004" cy="307777"/>
          </a:xfrm>
          <a:prstGeom prst="rect">
            <a:avLst/>
          </a:prstGeom>
          <a:noFill/>
        </p:spPr>
        <p:txBody>
          <a:bodyPr wrap="none" rtlCol="0">
            <a:spAutoFit/>
          </a:bodyPr>
          <a:lstStyle/>
          <a:p>
            <a:r>
              <a:rPr lang="da-DK" sz="1400" dirty="0">
                <a:solidFill>
                  <a:schemeClr val="bg1"/>
                </a:solidFill>
                <a:latin typeface="Bahnschrift Light Condensed" panose="020B0502040204020203" pitchFamily="34" charset="0"/>
              </a:rPr>
              <a:t>STIKPRØVEANALYSE</a:t>
            </a:r>
          </a:p>
        </p:txBody>
      </p:sp>
      <p:sp>
        <p:nvSpPr>
          <p:cNvPr id="36" name="Tekstfelt 35">
            <a:extLst>
              <a:ext uri="{FF2B5EF4-FFF2-40B4-BE49-F238E27FC236}">
                <a16:creationId xmlns:a16="http://schemas.microsoft.com/office/drawing/2014/main" id="{F0B7D3CC-FAEB-4000-85FE-21C8875B5701}"/>
              </a:ext>
            </a:extLst>
          </p:cNvPr>
          <p:cNvSpPr txBox="1"/>
          <p:nvPr/>
        </p:nvSpPr>
        <p:spPr>
          <a:xfrm>
            <a:off x="266673" y="1524177"/>
            <a:ext cx="1873399" cy="4131900"/>
          </a:xfrm>
          <a:prstGeom prst="rect">
            <a:avLst/>
          </a:prstGeom>
          <a:noFill/>
        </p:spPr>
        <p:txBody>
          <a:bodyPr wrap="square" rtlCol="0">
            <a:spAutoFit/>
          </a:bodyPr>
          <a:lstStyle/>
          <a:p>
            <a:r>
              <a:rPr lang="da-DK" sz="1050" dirty="0">
                <a:solidFill>
                  <a:schemeClr val="bg1"/>
                </a:solidFill>
                <a:latin typeface="Arial Nova Cond Light" panose="020B0604020202020204" pitchFamily="34" charset="0"/>
              </a:rPr>
              <a:t>I langt de fleste studier er det af praktiske og økonomiske årsager ikke muligt at interviewe alle personer i den population, man ønsker at undersøge. Derfor foretages markedsanalyser som stikprøveundersøgelser, hvor få personer repræsenterer mange personer.</a:t>
            </a:r>
          </a:p>
          <a:p>
            <a:endParaRPr lang="da-DK" sz="1050" dirty="0">
              <a:solidFill>
                <a:schemeClr val="bg1"/>
              </a:solidFill>
              <a:latin typeface="Arial Nova Cond Light" panose="020B0604020202020204" pitchFamily="34" charset="0"/>
            </a:endParaRPr>
          </a:p>
          <a:p>
            <a:r>
              <a:rPr lang="da-DK" sz="1050" dirty="0">
                <a:solidFill>
                  <a:schemeClr val="bg1"/>
                </a:solidFill>
                <a:latin typeface="Arial Nova Cond Light" panose="020B0604020202020204" pitchFamily="34" charset="0"/>
              </a:rPr>
              <a:t>Hvis en stikprøveundersøgelse skal være brugbar, er det derfor af afgørende betydning, at stikprøven er repræsentativ - at de få svarer på samme måde, som de mange ville have gjort. Vi gør tre ting for at sikre den størst mulige repræsentativitet. Vi tager et stort sample, vi udvælger tilfældigt og vi vægter de indkomne besvarelser. Derved sikrer vi, at svarene i undersøgelsen med meget stor sikkerhed er de samme, som de ville have været, hvis vi havde spurgt hele populationen.</a:t>
            </a:r>
          </a:p>
        </p:txBody>
      </p:sp>
      <p:pic>
        <p:nvPicPr>
          <p:cNvPr id="33" name="Billede 32">
            <a:extLst>
              <a:ext uri="{FF2B5EF4-FFF2-40B4-BE49-F238E27FC236}">
                <a16:creationId xmlns:a16="http://schemas.microsoft.com/office/drawing/2014/main" id="{9FC52B72-6FC6-4F8C-B0FE-7717E707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68" y="5630463"/>
            <a:ext cx="1052882" cy="854403"/>
          </a:xfrm>
          <a:prstGeom prst="rect">
            <a:avLst/>
          </a:prstGeom>
        </p:spPr>
      </p:pic>
      <p:sp>
        <p:nvSpPr>
          <p:cNvPr id="2" name="Tekstfelt 1">
            <a:extLst>
              <a:ext uri="{FF2B5EF4-FFF2-40B4-BE49-F238E27FC236}">
                <a16:creationId xmlns:a16="http://schemas.microsoft.com/office/drawing/2014/main" id="{A3830AE4-1546-4C25-A6B6-4BEA2D2EBCDC}"/>
              </a:ext>
            </a:extLst>
          </p:cNvPr>
          <p:cNvSpPr txBox="1"/>
          <p:nvPr/>
        </p:nvSpPr>
        <p:spPr>
          <a:xfrm>
            <a:off x="9642535" y="461495"/>
            <a:ext cx="1586546" cy="276999"/>
          </a:xfrm>
          <a:prstGeom prst="rect">
            <a:avLst/>
          </a:prstGeom>
          <a:noFill/>
        </p:spPr>
        <p:txBody>
          <a:bodyPr wrap="square" rtlCol="0">
            <a:spAutoFit/>
          </a:bodyPr>
          <a:lstStyle/>
          <a:p>
            <a:pPr algn="ctr"/>
            <a:r>
              <a:rPr lang="da-DK" sz="1200" dirty="0">
                <a:solidFill>
                  <a:schemeClr val="tx1">
                    <a:lumMod val="65000"/>
                    <a:lumOff val="35000"/>
                  </a:schemeClr>
                </a:solidFill>
              </a:rPr>
              <a:t>ALDER</a:t>
            </a:r>
          </a:p>
        </p:txBody>
      </p:sp>
      <p:sp>
        <p:nvSpPr>
          <p:cNvPr id="18" name="Tekstfelt 17">
            <a:extLst>
              <a:ext uri="{FF2B5EF4-FFF2-40B4-BE49-F238E27FC236}">
                <a16:creationId xmlns:a16="http://schemas.microsoft.com/office/drawing/2014/main" id="{A8B92A59-46B6-419D-B743-99817968B262}"/>
              </a:ext>
            </a:extLst>
          </p:cNvPr>
          <p:cNvSpPr txBox="1"/>
          <p:nvPr/>
        </p:nvSpPr>
        <p:spPr>
          <a:xfrm>
            <a:off x="3274444" y="449956"/>
            <a:ext cx="1586546" cy="276999"/>
          </a:xfrm>
          <a:prstGeom prst="rect">
            <a:avLst/>
          </a:prstGeom>
          <a:noFill/>
        </p:spPr>
        <p:txBody>
          <a:bodyPr wrap="square" rtlCol="0">
            <a:spAutoFit/>
          </a:bodyPr>
          <a:lstStyle/>
          <a:p>
            <a:pPr algn="ctr"/>
            <a:r>
              <a:rPr lang="da-DK" sz="1200" dirty="0">
                <a:solidFill>
                  <a:schemeClr val="tx1">
                    <a:lumMod val="65000"/>
                    <a:lumOff val="35000"/>
                  </a:schemeClr>
                </a:solidFill>
              </a:rPr>
              <a:t>KØN</a:t>
            </a:r>
          </a:p>
        </p:txBody>
      </p:sp>
      <p:sp>
        <p:nvSpPr>
          <p:cNvPr id="19" name="Tekstfelt 18">
            <a:extLst>
              <a:ext uri="{FF2B5EF4-FFF2-40B4-BE49-F238E27FC236}">
                <a16:creationId xmlns:a16="http://schemas.microsoft.com/office/drawing/2014/main" id="{263826C8-5FF1-45EF-AE4B-CFB1E2AC41B1}"/>
              </a:ext>
            </a:extLst>
          </p:cNvPr>
          <p:cNvSpPr txBox="1"/>
          <p:nvPr/>
        </p:nvSpPr>
        <p:spPr>
          <a:xfrm>
            <a:off x="6469106" y="421335"/>
            <a:ext cx="1586546" cy="276999"/>
          </a:xfrm>
          <a:prstGeom prst="rect">
            <a:avLst/>
          </a:prstGeom>
          <a:noFill/>
        </p:spPr>
        <p:txBody>
          <a:bodyPr wrap="square" rtlCol="0">
            <a:spAutoFit/>
          </a:bodyPr>
          <a:lstStyle/>
          <a:p>
            <a:pPr algn="ctr"/>
            <a:r>
              <a:rPr lang="da-DK" sz="1200" dirty="0">
                <a:solidFill>
                  <a:schemeClr val="tx1">
                    <a:lumMod val="65000"/>
                    <a:lumOff val="35000"/>
                  </a:schemeClr>
                </a:solidFill>
              </a:rPr>
              <a:t>BOPÆL</a:t>
            </a:r>
          </a:p>
        </p:txBody>
      </p:sp>
      <p:pic>
        <p:nvPicPr>
          <p:cNvPr id="26" name="Billede 25">
            <a:extLst>
              <a:ext uri="{FF2B5EF4-FFF2-40B4-BE49-F238E27FC236}">
                <a16:creationId xmlns:a16="http://schemas.microsoft.com/office/drawing/2014/main" id="{8AAAE70F-0E72-4CBE-9F73-2308C9B06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48" y="363879"/>
            <a:ext cx="886711" cy="749230"/>
          </a:xfrm>
          <a:prstGeom prst="rect">
            <a:avLst/>
          </a:prstGeom>
        </p:spPr>
      </p:pic>
      <p:graphicFrame>
        <p:nvGraphicFramePr>
          <p:cNvPr id="3" name="Diagram 2">
            <a:extLst>
              <a:ext uri="{FF2B5EF4-FFF2-40B4-BE49-F238E27FC236}">
                <a16:creationId xmlns:a16="http://schemas.microsoft.com/office/drawing/2014/main" id="{21340FB2-5991-408E-B1EF-8F2CA5F99E14}"/>
              </a:ext>
            </a:extLst>
          </p:cNvPr>
          <p:cNvGraphicFramePr>
            <a:graphicFrameLocks/>
          </p:cNvGraphicFramePr>
          <p:nvPr>
            <p:extLst>
              <p:ext uri="{D42A27DB-BD31-4B8C-83A1-F6EECF244321}">
                <p14:modId xmlns:p14="http://schemas.microsoft.com/office/powerpoint/2010/main" val="856420604"/>
              </p:ext>
            </p:extLst>
          </p:nvPr>
        </p:nvGraphicFramePr>
        <p:xfrm>
          <a:off x="5824104" y="698334"/>
          <a:ext cx="2876550" cy="55104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BB0E38C9-3B7F-4155-B7B5-AC49E4147DD7}"/>
              </a:ext>
            </a:extLst>
          </p:cNvPr>
          <p:cNvGraphicFramePr>
            <a:graphicFrameLocks/>
          </p:cNvGraphicFramePr>
          <p:nvPr>
            <p:extLst>
              <p:ext uri="{D42A27DB-BD31-4B8C-83A1-F6EECF244321}">
                <p14:modId xmlns:p14="http://schemas.microsoft.com/office/powerpoint/2010/main" val="3068412893"/>
              </p:ext>
            </p:extLst>
          </p:nvPr>
        </p:nvGraphicFramePr>
        <p:xfrm>
          <a:off x="9048777" y="698334"/>
          <a:ext cx="2876550" cy="55104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B6017080-33C5-62D1-A4D5-8BD2066ECA8B}"/>
              </a:ext>
            </a:extLst>
          </p:cNvPr>
          <p:cNvGraphicFramePr>
            <a:graphicFrameLocks/>
          </p:cNvGraphicFramePr>
          <p:nvPr>
            <p:extLst>
              <p:ext uri="{D42A27DB-BD31-4B8C-83A1-F6EECF244321}">
                <p14:modId xmlns:p14="http://schemas.microsoft.com/office/powerpoint/2010/main" val="56500293"/>
              </p:ext>
            </p:extLst>
          </p:nvPr>
        </p:nvGraphicFramePr>
        <p:xfrm>
          <a:off x="2342613" y="673751"/>
          <a:ext cx="2876550" cy="55104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29338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EE4EA91-FEFB-A187-2337-36183BA06487}"/>
              </a:ext>
            </a:extLst>
          </p:cNvPr>
          <p:cNvPicPr>
            <a:picLocks noChangeAspect="1"/>
          </p:cNvPicPr>
          <p:nvPr/>
        </p:nvPicPr>
        <p:blipFill rotWithShape="1">
          <a:blip r:embed="rId2"/>
          <a:srcRect t="561" r="6959"/>
          <a:stretch/>
        </p:blipFill>
        <p:spPr>
          <a:xfrm>
            <a:off x="-15890" y="0"/>
            <a:ext cx="4794077" cy="6858000"/>
          </a:xfrm>
          <a:prstGeom prst="rect">
            <a:avLst/>
          </a:prstGeom>
        </p:spPr>
      </p:pic>
      <p:sp>
        <p:nvSpPr>
          <p:cNvPr id="58" name="Kombinationstegning: figur 57">
            <a:extLst>
              <a:ext uri="{FF2B5EF4-FFF2-40B4-BE49-F238E27FC236}">
                <a16:creationId xmlns:a16="http://schemas.microsoft.com/office/drawing/2014/main" id="{9C3A6D5C-1ABF-86D8-BD38-0A68BB77D9CC}"/>
              </a:ext>
            </a:extLst>
          </p:cNvPr>
          <p:cNvSpPr>
            <a:spLocks noChangeAspect="1"/>
          </p:cNvSpPr>
          <p:nvPr/>
        </p:nvSpPr>
        <p:spPr>
          <a:xfrm>
            <a:off x="7061981" y="2529992"/>
            <a:ext cx="2880000" cy="2880000"/>
          </a:xfrm>
          <a:custGeom>
            <a:avLst/>
            <a:gdLst>
              <a:gd name="connsiteX0" fmla="*/ 486000 w 972000"/>
              <a:gd name="connsiteY0" fmla="*/ 0 h 900000"/>
              <a:gd name="connsiteX1" fmla="*/ 498015 w 972000"/>
              <a:gd name="connsiteY1" fmla="*/ 1122 h 900000"/>
              <a:gd name="connsiteX2" fmla="*/ 498015 w 972000"/>
              <a:gd name="connsiteY2" fmla="*/ 226044 h 900000"/>
              <a:gd name="connsiteX3" fmla="*/ 486000 w 972000"/>
              <a:gd name="connsiteY3" fmla="*/ 225000 h 900000"/>
              <a:gd name="connsiteX4" fmla="*/ 225000 w 972000"/>
              <a:gd name="connsiteY4" fmla="*/ 450000 h 900000"/>
              <a:gd name="connsiteX5" fmla="*/ 486000 w 972000"/>
              <a:gd name="connsiteY5" fmla="*/ 675000 h 900000"/>
              <a:gd name="connsiteX6" fmla="*/ 747000 w 972000"/>
              <a:gd name="connsiteY6" fmla="*/ 450000 h 900000"/>
              <a:gd name="connsiteX7" fmla="*/ 745248 w 972000"/>
              <a:gd name="connsiteY7" fmla="*/ 435015 h 900000"/>
              <a:gd name="connsiteX8" fmla="*/ 970369 w 972000"/>
              <a:gd name="connsiteY8" fmla="*/ 435015 h 900000"/>
              <a:gd name="connsiteX9" fmla="*/ 972000 w 972000"/>
              <a:gd name="connsiteY9" fmla="*/ 450000 h 900000"/>
              <a:gd name="connsiteX10" fmla="*/ 486000 w 972000"/>
              <a:gd name="connsiteY10" fmla="*/ 900000 h 900000"/>
              <a:gd name="connsiteX11" fmla="*/ 0 w 972000"/>
              <a:gd name="connsiteY11" fmla="*/ 450000 h 900000"/>
              <a:gd name="connsiteX12" fmla="*/ 486000 w 972000"/>
              <a:gd name="connsiteY12"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2000" h="900000">
                <a:moveTo>
                  <a:pt x="486000" y="0"/>
                </a:moveTo>
                <a:lnTo>
                  <a:pt x="498015" y="1122"/>
                </a:lnTo>
                <a:lnTo>
                  <a:pt x="498015" y="226044"/>
                </a:lnTo>
                <a:lnTo>
                  <a:pt x="486000" y="225000"/>
                </a:lnTo>
                <a:cubicBezTo>
                  <a:pt x="341854" y="225000"/>
                  <a:pt x="225000" y="325736"/>
                  <a:pt x="225000" y="450000"/>
                </a:cubicBezTo>
                <a:cubicBezTo>
                  <a:pt x="225000" y="574264"/>
                  <a:pt x="341854" y="675000"/>
                  <a:pt x="486000" y="675000"/>
                </a:cubicBezTo>
                <a:cubicBezTo>
                  <a:pt x="630146" y="675000"/>
                  <a:pt x="747000" y="574264"/>
                  <a:pt x="747000" y="450000"/>
                </a:cubicBezTo>
                <a:lnTo>
                  <a:pt x="745248" y="435015"/>
                </a:lnTo>
                <a:lnTo>
                  <a:pt x="970369" y="435015"/>
                </a:lnTo>
                <a:lnTo>
                  <a:pt x="972000" y="450000"/>
                </a:lnTo>
                <a:cubicBezTo>
                  <a:pt x="972000" y="698528"/>
                  <a:pt x="754410" y="900000"/>
                  <a:pt x="486000" y="900000"/>
                </a:cubicBezTo>
                <a:cubicBezTo>
                  <a:pt x="217590" y="900000"/>
                  <a:pt x="0" y="698528"/>
                  <a:pt x="0" y="450000"/>
                </a:cubicBezTo>
                <a:cubicBezTo>
                  <a:pt x="0" y="201472"/>
                  <a:pt x="217590" y="0"/>
                  <a:pt x="486000" y="0"/>
                </a:cubicBezTo>
                <a:close/>
              </a:path>
            </a:pathLst>
          </a:custGeom>
          <a:solidFill>
            <a:srgbClr val="EEEEEE"/>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da-DK" dirty="0">
              <a:solidFill>
                <a:schemeClr val="tx1"/>
              </a:solidFill>
            </a:endParaRPr>
          </a:p>
        </p:txBody>
      </p:sp>
      <p:sp>
        <p:nvSpPr>
          <p:cNvPr id="59" name="Ellipse 58">
            <a:extLst>
              <a:ext uri="{FF2B5EF4-FFF2-40B4-BE49-F238E27FC236}">
                <a16:creationId xmlns:a16="http://schemas.microsoft.com/office/drawing/2014/main" id="{AE9BBE07-C2DF-B1A3-B36E-993237656118}"/>
              </a:ext>
            </a:extLst>
          </p:cNvPr>
          <p:cNvSpPr>
            <a:spLocks noChangeAspect="1"/>
          </p:cNvSpPr>
          <p:nvPr/>
        </p:nvSpPr>
        <p:spPr>
          <a:xfrm>
            <a:off x="7240815" y="2703707"/>
            <a:ext cx="2520000" cy="25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0" name="Tekstfelt 59">
            <a:extLst>
              <a:ext uri="{FF2B5EF4-FFF2-40B4-BE49-F238E27FC236}">
                <a16:creationId xmlns:a16="http://schemas.microsoft.com/office/drawing/2014/main" id="{A10ABE24-FB2A-F432-9D5D-B266C13F35B2}"/>
              </a:ext>
            </a:extLst>
          </p:cNvPr>
          <p:cNvSpPr txBox="1"/>
          <p:nvPr/>
        </p:nvSpPr>
        <p:spPr>
          <a:xfrm>
            <a:off x="7829314" y="2321621"/>
            <a:ext cx="1393330" cy="3154710"/>
          </a:xfrm>
          <a:prstGeom prst="rect">
            <a:avLst/>
          </a:prstGeom>
          <a:noFill/>
        </p:spPr>
        <p:txBody>
          <a:bodyPr wrap="none" rtlCol="0">
            <a:spAutoFit/>
          </a:bodyPr>
          <a:lstStyle/>
          <a:p>
            <a:r>
              <a:rPr lang="da-DK" sz="199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2" name="Billede 1">
            <a:extLst>
              <a:ext uri="{FF2B5EF4-FFF2-40B4-BE49-F238E27FC236}">
                <a16:creationId xmlns:a16="http://schemas.microsoft.com/office/drawing/2014/main" id="{086C030A-95CE-8C18-E560-8EB7490E16EB}"/>
              </a:ext>
            </a:extLst>
          </p:cNvPr>
          <p:cNvPicPr>
            <a:picLocks noChangeAspect="1"/>
          </p:cNvPicPr>
          <p:nvPr/>
        </p:nvPicPr>
        <p:blipFill>
          <a:blip r:embed="rId3"/>
          <a:stretch>
            <a:fillRect/>
          </a:stretch>
        </p:blipFill>
        <p:spPr>
          <a:xfrm>
            <a:off x="5395589" y="1053813"/>
            <a:ext cx="6187976" cy="1774090"/>
          </a:xfrm>
          <a:prstGeom prst="rect">
            <a:avLst/>
          </a:prstGeom>
        </p:spPr>
      </p:pic>
      <p:pic>
        <p:nvPicPr>
          <p:cNvPr id="4" name="Billede 3">
            <a:extLst>
              <a:ext uri="{FF2B5EF4-FFF2-40B4-BE49-F238E27FC236}">
                <a16:creationId xmlns:a16="http://schemas.microsoft.com/office/drawing/2014/main" id="{A007961B-6D82-5FE4-86D7-3DA019F23F0A}"/>
              </a:ext>
            </a:extLst>
          </p:cNvPr>
          <p:cNvPicPr>
            <a:picLocks noChangeAspect="1"/>
          </p:cNvPicPr>
          <p:nvPr/>
        </p:nvPicPr>
        <p:blipFill rotWithShape="1">
          <a:blip r:embed="rId4"/>
          <a:srcRect l="10326" t="20798" r="9908" b="28953"/>
          <a:stretch/>
        </p:blipFill>
        <p:spPr>
          <a:xfrm>
            <a:off x="66675" y="2703707"/>
            <a:ext cx="4634385" cy="1182494"/>
          </a:xfrm>
          <a:prstGeom prst="rect">
            <a:avLst/>
          </a:prstGeom>
        </p:spPr>
      </p:pic>
    </p:spTree>
    <p:extLst>
      <p:ext uri="{BB962C8B-B14F-4D97-AF65-F5344CB8AC3E}">
        <p14:creationId xmlns:p14="http://schemas.microsoft.com/office/powerpoint/2010/main" val="86088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38493" y="6382605"/>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aktuelt, eller har du tidligere haft en psykisk diagnose?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28,6 % af deltagerne fra Almene boliger tidligere har haft en psykisk diagnose. (n=1006)</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6</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1. Har du aktuelt, eller har du tidligere haft en psykisk diagnose?</a:t>
            </a: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7" name="Tekstfelt 6">
            <a:extLst>
              <a:ext uri="{FF2B5EF4-FFF2-40B4-BE49-F238E27FC236}">
                <a16:creationId xmlns:a16="http://schemas.microsoft.com/office/drawing/2014/main" id="{59E7B1F6-D37C-2005-DBBE-009A1D742C16}"/>
              </a:ext>
            </a:extLst>
          </p:cNvPr>
          <p:cNvSpPr txBox="1"/>
          <p:nvPr/>
        </p:nvSpPr>
        <p:spPr>
          <a:xfrm>
            <a:off x="2442411" y="224287"/>
            <a:ext cx="8909384" cy="954107"/>
          </a:xfrm>
          <a:prstGeom prst="rect">
            <a:avLst/>
          </a:prstGeom>
          <a:noFill/>
        </p:spPr>
        <p:txBody>
          <a:bodyPr wrap="square" rtlCol="0">
            <a:spAutoFit/>
          </a:bodyPr>
          <a:lstStyle/>
          <a:p>
            <a:r>
              <a:rPr lang="da-DK" sz="1400" dirty="0"/>
              <a:t>Psykisk sygdom er udbredt i Danmark. Op til 80 procent af alle, der bor i Danmark, vil i løbet af livet opleve psykiske symptomer eller være i behandling. Når man bor tæt sammen, kan psykisk sygdom i nogle tilfælde give anledning til udfordringer – både for den, der har en psykiatrisk diagnose, og for omgivelserne. Nedenstående spørgsmål handler om erfaringer og oplevelser i hverdagen med psykisk sygdom.</a:t>
            </a:r>
          </a:p>
        </p:txBody>
      </p:sp>
      <p:graphicFrame>
        <p:nvGraphicFramePr>
          <p:cNvPr id="2" name="Diagram 1">
            <a:extLst>
              <a:ext uri="{FF2B5EF4-FFF2-40B4-BE49-F238E27FC236}">
                <a16:creationId xmlns:a16="http://schemas.microsoft.com/office/drawing/2014/main" id="{122B8B8E-F8CD-4D4F-8D68-91C6E49C6383}"/>
              </a:ext>
            </a:extLst>
          </p:cNvPr>
          <p:cNvGraphicFramePr>
            <a:graphicFrameLocks/>
          </p:cNvGraphicFramePr>
          <p:nvPr>
            <p:extLst>
              <p:ext uri="{D42A27DB-BD31-4B8C-83A1-F6EECF244321}">
                <p14:modId xmlns:p14="http://schemas.microsoft.com/office/powerpoint/2010/main" val="2253373155"/>
              </p:ext>
            </p:extLst>
          </p:nvPr>
        </p:nvGraphicFramePr>
        <p:xfrm>
          <a:off x="2328111" y="1278851"/>
          <a:ext cx="8957510" cy="3425496"/>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felt 3">
            <a:extLst>
              <a:ext uri="{FF2B5EF4-FFF2-40B4-BE49-F238E27FC236}">
                <a16:creationId xmlns:a16="http://schemas.microsoft.com/office/drawing/2014/main" id="{BDB8E3EB-48A4-0640-2297-CAB6185C357B}"/>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aktuelt, eller har en tidligere psykisk diagnose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Tabel 17">
            <a:extLst>
              <a:ext uri="{FF2B5EF4-FFF2-40B4-BE49-F238E27FC236}">
                <a16:creationId xmlns:a16="http://schemas.microsoft.com/office/drawing/2014/main" id="{F69FDFFC-8B5C-E541-B3EF-1E5618953C83}"/>
              </a:ext>
            </a:extLst>
          </p:cNvPr>
          <p:cNvGraphicFramePr>
            <a:graphicFrameLocks noGrp="1"/>
          </p:cNvGraphicFramePr>
          <p:nvPr>
            <p:extLst>
              <p:ext uri="{D42A27DB-BD31-4B8C-83A1-F6EECF244321}">
                <p14:modId xmlns:p14="http://schemas.microsoft.com/office/powerpoint/2010/main" val="3136134122"/>
              </p:ext>
            </p:extLst>
          </p:nvPr>
        </p:nvGraphicFramePr>
        <p:xfrm>
          <a:off x="326855" y="4911026"/>
          <a:ext cx="11024940" cy="1308222"/>
        </p:xfrm>
        <a:graphic>
          <a:graphicData uri="http://schemas.openxmlformats.org/drawingml/2006/table">
            <a:tbl>
              <a:tblPr/>
              <a:tblGrid>
                <a:gridCol w="3566122">
                  <a:extLst>
                    <a:ext uri="{9D8B030D-6E8A-4147-A177-3AD203B41FA5}">
                      <a16:colId xmlns:a16="http://schemas.microsoft.com/office/drawing/2014/main" val="1917757213"/>
                    </a:ext>
                  </a:extLst>
                </a:gridCol>
                <a:gridCol w="561697">
                  <a:extLst>
                    <a:ext uri="{9D8B030D-6E8A-4147-A177-3AD203B41FA5}">
                      <a16:colId xmlns:a16="http://schemas.microsoft.com/office/drawing/2014/main" val="2129227339"/>
                    </a:ext>
                  </a:extLst>
                </a:gridCol>
                <a:gridCol w="627011">
                  <a:extLst>
                    <a:ext uri="{9D8B030D-6E8A-4147-A177-3AD203B41FA5}">
                      <a16:colId xmlns:a16="http://schemas.microsoft.com/office/drawing/2014/main" val="3338079848"/>
                    </a:ext>
                  </a:extLst>
                </a:gridCol>
                <a:gridCol w="627011">
                  <a:extLst>
                    <a:ext uri="{9D8B030D-6E8A-4147-A177-3AD203B41FA5}">
                      <a16:colId xmlns:a16="http://schemas.microsoft.com/office/drawing/2014/main" val="3404978541"/>
                    </a:ext>
                  </a:extLst>
                </a:gridCol>
                <a:gridCol w="627011">
                  <a:extLst>
                    <a:ext uri="{9D8B030D-6E8A-4147-A177-3AD203B41FA5}">
                      <a16:colId xmlns:a16="http://schemas.microsoft.com/office/drawing/2014/main" val="3697860496"/>
                    </a:ext>
                  </a:extLst>
                </a:gridCol>
                <a:gridCol w="627011">
                  <a:extLst>
                    <a:ext uri="{9D8B030D-6E8A-4147-A177-3AD203B41FA5}">
                      <a16:colId xmlns:a16="http://schemas.microsoft.com/office/drawing/2014/main" val="1657644803"/>
                    </a:ext>
                  </a:extLst>
                </a:gridCol>
                <a:gridCol w="627011">
                  <a:extLst>
                    <a:ext uri="{9D8B030D-6E8A-4147-A177-3AD203B41FA5}">
                      <a16:colId xmlns:a16="http://schemas.microsoft.com/office/drawing/2014/main" val="2978377211"/>
                    </a:ext>
                  </a:extLst>
                </a:gridCol>
                <a:gridCol w="627011">
                  <a:extLst>
                    <a:ext uri="{9D8B030D-6E8A-4147-A177-3AD203B41FA5}">
                      <a16:colId xmlns:a16="http://schemas.microsoft.com/office/drawing/2014/main" val="3843602903"/>
                    </a:ext>
                  </a:extLst>
                </a:gridCol>
                <a:gridCol w="627011">
                  <a:extLst>
                    <a:ext uri="{9D8B030D-6E8A-4147-A177-3AD203B41FA5}">
                      <a16:colId xmlns:a16="http://schemas.microsoft.com/office/drawing/2014/main" val="3261800705"/>
                    </a:ext>
                  </a:extLst>
                </a:gridCol>
                <a:gridCol w="627011">
                  <a:extLst>
                    <a:ext uri="{9D8B030D-6E8A-4147-A177-3AD203B41FA5}">
                      <a16:colId xmlns:a16="http://schemas.microsoft.com/office/drawing/2014/main" val="3348581828"/>
                    </a:ext>
                  </a:extLst>
                </a:gridCol>
                <a:gridCol w="627011">
                  <a:extLst>
                    <a:ext uri="{9D8B030D-6E8A-4147-A177-3AD203B41FA5}">
                      <a16:colId xmlns:a16="http://schemas.microsoft.com/office/drawing/2014/main" val="2790527827"/>
                    </a:ext>
                  </a:extLst>
                </a:gridCol>
                <a:gridCol w="627011">
                  <a:extLst>
                    <a:ext uri="{9D8B030D-6E8A-4147-A177-3AD203B41FA5}">
                      <a16:colId xmlns:a16="http://schemas.microsoft.com/office/drawing/2014/main" val="19440341"/>
                    </a:ext>
                  </a:extLst>
                </a:gridCol>
                <a:gridCol w="627011">
                  <a:extLst>
                    <a:ext uri="{9D8B030D-6E8A-4147-A177-3AD203B41FA5}">
                      <a16:colId xmlns:a16="http://schemas.microsoft.com/office/drawing/2014/main" val="2247105292"/>
                    </a:ext>
                  </a:extLst>
                </a:gridCol>
              </a:tblGrid>
              <a:tr h="373777">
                <a:tc>
                  <a:txBody>
                    <a:bodyPr/>
                    <a:lstStyle/>
                    <a:p>
                      <a:pPr algn="l" fontAlgn="b">
                        <a:buNone/>
                      </a:pPr>
                      <a:r>
                        <a:rPr lang="da-DK" sz="800" b="1" i="0" u="none" strike="noStrike" dirty="0">
                          <a:solidFill>
                            <a:srgbClr val="000000"/>
                          </a:solidFill>
                          <a:effectLst/>
                          <a:latin typeface="Aptos Narrow" panose="020B0004020202020204" pitchFamily="34" charset="0"/>
                        </a:rPr>
                        <a:t>1 Har du aktuelt, eller har du tidligere haft en psykisk diagnose?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dirty="0">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949892"/>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19,3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24,5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34,2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3722570"/>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77,4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64,5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88,1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73,8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68,2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68,4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61,7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3697175"/>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899083"/>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Ønsker ikke at svare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4,7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401588"/>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0109312"/>
                  </a:ext>
                </a:extLst>
              </a:tr>
            </a:tbl>
          </a:graphicData>
        </a:graphic>
      </p:graphicFrame>
    </p:spTree>
    <p:extLst>
      <p:ext uri="{BB962C8B-B14F-4D97-AF65-F5344CB8AC3E}">
        <p14:creationId xmlns:p14="http://schemas.microsoft.com/office/powerpoint/2010/main" val="323175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601FB-DEC4-AF12-42E7-A18A09E10471}"/>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6A5D3EC5-7DCE-B8E7-F519-62D582475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3" name="Pladsholder til diasnummer 2">
            <a:extLst>
              <a:ext uri="{FF2B5EF4-FFF2-40B4-BE49-F238E27FC236}">
                <a16:creationId xmlns:a16="http://schemas.microsoft.com/office/drawing/2014/main" id="{10AD036F-5691-B728-CA5C-B8D598791B66}"/>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7</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3A23EBCE-73E9-6D42-5625-C503D9C68001}"/>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9CE18A95-3D3D-A9E8-F459-B7A339556BA5}"/>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2. Har </a:t>
            </a:r>
            <a:r>
              <a:rPr lang="da-DK" sz="1400" u="sng" dirty="0">
                <a:solidFill>
                  <a:schemeClr val="bg1"/>
                </a:solidFill>
                <a:latin typeface="Tahoma" pitchFamily="34" charset="0"/>
                <a:ea typeface="Tahoma" pitchFamily="34" charset="0"/>
                <a:cs typeface="Tahoma" pitchFamily="34" charset="0"/>
              </a:rPr>
              <a:t>andre</a:t>
            </a:r>
            <a:r>
              <a:rPr lang="da-DK" sz="1400" dirty="0">
                <a:solidFill>
                  <a:schemeClr val="bg1"/>
                </a:solidFill>
                <a:latin typeface="Tahoma" pitchFamily="34" charset="0"/>
                <a:ea typeface="Tahoma" pitchFamily="34" charset="0"/>
                <a:cs typeface="Tahoma" pitchFamily="34" charset="0"/>
              </a:rPr>
              <a:t> i din husstand haft en psykisk diagnose? </a:t>
            </a:r>
          </a:p>
          <a:p>
            <a:endParaRPr lang="da-DK" sz="1400" dirty="0">
              <a:solidFill>
                <a:schemeClr val="bg1"/>
              </a:solidFill>
              <a:latin typeface="Tahoma" pitchFamily="34" charset="0"/>
              <a:ea typeface="Tahoma" pitchFamily="34" charset="0"/>
              <a:cs typeface="Tahoma" pitchFamily="34" charset="0"/>
            </a:endParaRPr>
          </a:p>
        </p:txBody>
      </p:sp>
      <p:pic>
        <p:nvPicPr>
          <p:cNvPr id="9" name="Billede 8" descr="BL.png">
            <a:extLst>
              <a:ext uri="{FF2B5EF4-FFF2-40B4-BE49-F238E27FC236}">
                <a16:creationId xmlns:a16="http://schemas.microsoft.com/office/drawing/2014/main" id="{67EC21EB-4D82-639A-82F9-C384AFD3BF40}"/>
              </a:ext>
            </a:extLst>
          </p:cNvPr>
          <p:cNvPicPr>
            <a:picLocks noChangeAspect="1"/>
          </p:cNvPicPr>
          <p:nvPr/>
        </p:nvPicPr>
        <p:blipFill>
          <a:blip r:embed="rId3" cstate="print"/>
          <a:stretch>
            <a:fillRect/>
          </a:stretch>
        </p:blipFill>
        <p:spPr>
          <a:xfrm>
            <a:off x="103696" y="6471390"/>
            <a:ext cx="577923" cy="370743"/>
          </a:xfrm>
          <a:prstGeom prst="rect">
            <a:avLst/>
          </a:prstGeom>
        </p:spPr>
      </p:pic>
      <p:sp>
        <p:nvSpPr>
          <p:cNvPr id="3" name="Tekstboks 13">
            <a:extLst>
              <a:ext uri="{FF2B5EF4-FFF2-40B4-BE49-F238E27FC236}">
                <a16:creationId xmlns:a16="http://schemas.microsoft.com/office/drawing/2014/main" id="{DE1A1693-C426-E41C-F7D8-C4C8931F72EB}"/>
              </a:ext>
            </a:extLst>
          </p:cNvPr>
          <p:cNvSpPr txBox="1"/>
          <p:nvPr/>
        </p:nvSpPr>
        <p:spPr>
          <a:xfrm>
            <a:off x="2238493" y="6382605"/>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andre i din husstand haft en psykisk diagnose?</a:t>
            </a:r>
          </a:p>
          <a:p>
            <a:r>
              <a:rPr lang="da-DK" sz="900" dirty="0">
                <a:solidFill>
                  <a:schemeClr val="tx1">
                    <a:lumMod val="65000"/>
                    <a:lumOff val="35000"/>
                  </a:schemeClr>
                </a:solidFill>
                <a:latin typeface="Tahoma" pitchFamily="34" charset="0"/>
                <a:ea typeface="Tahoma" pitchFamily="34" charset="0"/>
                <a:cs typeface="Tahoma" pitchFamily="34" charset="0"/>
              </a:rPr>
              <a:t>Læsevejledning: Af figuren fremgår det, at 20,5 % af deltagerne fra Almene boliger, har haft andre i deres husstand, som har haft en psykisk diagnose. (n=1006)</a:t>
            </a:r>
          </a:p>
        </p:txBody>
      </p:sp>
      <p:graphicFrame>
        <p:nvGraphicFramePr>
          <p:cNvPr id="4" name="Diagram 3">
            <a:extLst>
              <a:ext uri="{FF2B5EF4-FFF2-40B4-BE49-F238E27FC236}">
                <a16:creationId xmlns:a16="http://schemas.microsoft.com/office/drawing/2014/main" id="{FE9F92C1-5AB6-42E7-96C5-DD7754E86855}"/>
              </a:ext>
            </a:extLst>
          </p:cNvPr>
          <p:cNvGraphicFramePr>
            <a:graphicFrameLocks/>
          </p:cNvGraphicFramePr>
          <p:nvPr>
            <p:extLst>
              <p:ext uri="{D42A27DB-BD31-4B8C-83A1-F6EECF244321}">
                <p14:modId xmlns:p14="http://schemas.microsoft.com/office/powerpoint/2010/main" val="119611197"/>
              </p:ext>
            </p:extLst>
          </p:nvPr>
        </p:nvGraphicFramePr>
        <p:xfrm>
          <a:off x="2238493" y="590026"/>
          <a:ext cx="9119318" cy="4068858"/>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0E933954-60C6-2936-854C-7EEBCF4E7808}"/>
              </a:ext>
            </a:extLst>
          </p:cNvPr>
          <p:cNvSpPr txBox="1"/>
          <p:nvPr/>
        </p:nvSpPr>
        <p:spPr>
          <a:xfrm>
            <a:off x="8579" y="16500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andre i husstanden har haft en psykisk diagnose.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el 7">
            <a:extLst>
              <a:ext uri="{FF2B5EF4-FFF2-40B4-BE49-F238E27FC236}">
                <a16:creationId xmlns:a16="http://schemas.microsoft.com/office/drawing/2014/main" id="{392F7E60-21C1-5D2D-FBEB-0F683BC14CA1}"/>
              </a:ext>
            </a:extLst>
          </p:cNvPr>
          <p:cNvGraphicFramePr>
            <a:graphicFrameLocks noGrp="1"/>
          </p:cNvGraphicFramePr>
          <p:nvPr>
            <p:extLst>
              <p:ext uri="{D42A27DB-BD31-4B8C-83A1-F6EECF244321}">
                <p14:modId xmlns:p14="http://schemas.microsoft.com/office/powerpoint/2010/main" val="1810723648"/>
              </p:ext>
            </p:extLst>
          </p:nvPr>
        </p:nvGraphicFramePr>
        <p:xfrm>
          <a:off x="392657" y="4911026"/>
          <a:ext cx="11012912" cy="1308222"/>
        </p:xfrm>
        <a:graphic>
          <a:graphicData uri="http://schemas.openxmlformats.org/drawingml/2006/table">
            <a:tbl>
              <a:tblPr/>
              <a:tblGrid>
                <a:gridCol w="3562231">
                  <a:extLst>
                    <a:ext uri="{9D8B030D-6E8A-4147-A177-3AD203B41FA5}">
                      <a16:colId xmlns:a16="http://schemas.microsoft.com/office/drawing/2014/main" val="1947081313"/>
                    </a:ext>
                  </a:extLst>
                </a:gridCol>
                <a:gridCol w="561084">
                  <a:extLst>
                    <a:ext uri="{9D8B030D-6E8A-4147-A177-3AD203B41FA5}">
                      <a16:colId xmlns:a16="http://schemas.microsoft.com/office/drawing/2014/main" val="1978548567"/>
                    </a:ext>
                  </a:extLst>
                </a:gridCol>
                <a:gridCol w="626327">
                  <a:extLst>
                    <a:ext uri="{9D8B030D-6E8A-4147-A177-3AD203B41FA5}">
                      <a16:colId xmlns:a16="http://schemas.microsoft.com/office/drawing/2014/main" val="1901695274"/>
                    </a:ext>
                  </a:extLst>
                </a:gridCol>
                <a:gridCol w="626327">
                  <a:extLst>
                    <a:ext uri="{9D8B030D-6E8A-4147-A177-3AD203B41FA5}">
                      <a16:colId xmlns:a16="http://schemas.microsoft.com/office/drawing/2014/main" val="968976169"/>
                    </a:ext>
                  </a:extLst>
                </a:gridCol>
                <a:gridCol w="626327">
                  <a:extLst>
                    <a:ext uri="{9D8B030D-6E8A-4147-A177-3AD203B41FA5}">
                      <a16:colId xmlns:a16="http://schemas.microsoft.com/office/drawing/2014/main" val="1816286276"/>
                    </a:ext>
                  </a:extLst>
                </a:gridCol>
                <a:gridCol w="626327">
                  <a:extLst>
                    <a:ext uri="{9D8B030D-6E8A-4147-A177-3AD203B41FA5}">
                      <a16:colId xmlns:a16="http://schemas.microsoft.com/office/drawing/2014/main" val="4182406272"/>
                    </a:ext>
                  </a:extLst>
                </a:gridCol>
                <a:gridCol w="626327">
                  <a:extLst>
                    <a:ext uri="{9D8B030D-6E8A-4147-A177-3AD203B41FA5}">
                      <a16:colId xmlns:a16="http://schemas.microsoft.com/office/drawing/2014/main" val="2911612822"/>
                    </a:ext>
                  </a:extLst>
                </a:gridCol>
                <a:gridCol w="626327">
                  <a:extLst>
                    <a:ext uri="{9D8B030D-6E8A-4147-A177-3AD203B41FA5}">
                      <a16:colId xmlns:a16="http://schemas.microsoft.com/office/drawing/2014/main" val="1446914908"/>
                    </a:ext>
                  </a:extLst>
                </a:gridCol>
                <a:gridCol w="626327">
                  <a:extLst>
                    <a:ext uri="{9D8B030D-6E8A-4147-A177-3AD203B41FA5}">
                      <a16:colId xmlns:a16="http://schemas.microsoft.com/office/drawing/2014/main" val="4031992794"/>
                    </a:ext>
                  </a:extLst>
                </a:gridCol>
                <a:gridCol w="626327">
                  <a:extLst>
                    <a:ext uri="{9D8B030D-6E8A-4147-A177-3AD203B41FA5}">
                      <a16:colId xmlns:a16="http://schemas.microsoft.com/office/drawing/2014/main" val="2735124225"/>
                    </a:ext>
                  </a:extLst>
                </a:gridCol>
                <a:gridCol w="626327">
                  <a:extLst>
                    <a:ext uri="{9D8B030D-6E8A-4147-A177-3AD203B41FA5}">
                      <a16:colId xmlns:a16="http://schemas.microsoft.com/office/drawing/2014/main" val="1310011982"/>
                    </a:ext>
                  </a:extLst>
                </a:gridCol>
                <a:gridCol w="626327">
                  <a:extLst>
                    <a:ext uri="{9D8B030D-6E8A-4147-A177-3AD203B41FA5}">
                      <a16:colId xmlns:a16="http://schemas.microsoft.com/office/drawing/2014/main" val="1821285706"/>
                    </a:ext>
                  </a:extLst>
                </a:gridCol>
                <a:gridCol w="626327">
                  <a:extLst>
                    <a:ext uri="{9D8B030D-6E8A-4147-A177-3AD203B41FA5}">
                      <a16:colId xmlns:a16="http://schemas.microsoft.com/office/drawing/2014/main" val="786817596"/>
                    </a:ext>
                  </a:extLst>
                </a:gridCol>
              </a:tblGrid>
              <a:tr h="373777">
                <a:tc>
                  <a:txBody>
                    <a:bodyPr/>
                    <a:lstStyle/>
                    <a:p>
                      <a:pPr algn="l" fontAlgn="b">
                        <a:buNone/>
                      </a:pPr>
                      <a:r>
                        <a:rPr lang="da-DK" sz="800" b="1" i="0" u="none" strike="noStrike" dirty="0">
                          <a:solidFill>
                            <a:srgbClr val="000000"/>
                          </a:solidFill>
                          <a:effectLst/>
                          <a:latin typeface="Aptos Narrow" panose="020B0004020202020204" pitchFamily="34" charset="0"/>
                        </a:rPr>
                        <a:t>2 Har andre i din husstand haft en psykisk diagnose modtaget den nødvendige hjælp og behandling?</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9007870"/>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dirty="0">
                          <a:solidFill>
                            <a:srgbClr val="000000"/>
                          </a:solidFill>
                          <a:effectLst/>
                          <a:latin typeface="Aptos Narrow" panose="020B0004020202020204" pitchFamily="34" charset="0"/>
                        </a:rPr>
                        <a:t>15,0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23,9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19,8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1791886"/>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Nej</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81,0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62,8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76,6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86,1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79,6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76,5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75,4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72,9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729057"/>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Ved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6449908"/>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Ønsker ikke at svare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6445135"/>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327684"/>
                  </a:ext>
                </a:extLst>
              </a:tr>
            </a:tbl>
          </a:graphicData>
        </a:graphic>
      </p:graphicFrame>
    </p:spTree>
    <p:extLst>
      <p:ext uri="{BB962C8B-B14F-4D97-AF65-F5344CB8AC3E}">
        <p14:creationId xmlns:p14="http://schemas.microsoft.com/office/powerpoint/2010/main" val="235050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5841A245-998D-4A1E-B96B-E7A99A851951}"/>
              </a:ext>
            </a:extLst>
          </p:cNvPr>
          <p:cNvSpPr txBox="1"/>
          <p:nvPr/>
        </p:nvSpPr>
        <p:spPr>
          <a:xfrm>
            <a:off x="8579" y="1650043"/>
            <a:ext cx="1916505" cy="861774"/>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eller andre i husstanden, har modtaget den nødvendige hjælp og behandling.</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24A66AB2-B05A-4405-82F3-04D4EC821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7465F1BE-4A4F-4AB4-9907-93291597B83C}"/>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Har du og/eller dine pårørende efter dit indtryk modtaget den nødvendige hjælp og behandling?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27,8 % af deltagerne synes, at de hat fået en tilstrækkelig hjælp og behandling. (n=337)</a:t>
            </a:r>
          </a:p>
        </p:txBody>
      </p:sp>
      <p:sp>
        <p:nvSpPr>
          <p:cNvPr id="13" name="Pladsholder til diasnummer 2">
            <a:extLst>
              <a:ext uri="{FF2B5EF4-FFF2-40B4-BE49-F238E27FC236}">
                <a16:creationId xmlns:a16="http://schemas.microsoft.com/office/drawing/2014/main" id="{B067F92D-D8A1-437D-AD67-9A72D9479FCE}"/>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8</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95FD4012-A767-4C97-9C14-5606C09B8C8F}"/>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4737704D-6ADE-88B9-F858-6A59B16379FE}"/>
              </a:ext>
            </a:extLst>
          </p:cNvPr>
          <p:cNvSpPr/>
          <p:nvPr/>
        </p:nvSpPr>
        <p:spPr>
          <a:xfrm>
            <a:off x="0" y="0"/>
            <a:ext cx="2027238" cy="1278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3. Har du og/eller dine pårørende efter dit indtryk modtaget den nødvendige hjælp og behandling?</a:t>
            </a:r>
          </a:p>
        </p:txBody>
      </p:sp>
      <p:pic>
        <p:nvPicPr>
          <p:cNvPr id="9" name="Billede 8" descr="BL.png">
            <a:extLst>
              <a:ext uri="{FF2B5EF4-FFF2-40B4-BE49-F238E27FC236}">
                <a16:creationId xmlns:a16="http://schemas.microsoft.com/office/drawing/2014/main" id="{DD72248C-2C56-E7E8-83A7-E0200FC9C82A}"/>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2" name="Diagram 1">
            <a:extLst>
              <a:ext uri="{FF2B5EF4-FFF2-40B4-BE49-F238E27FC236}">
                <a16:creationId xmlns:a16="http://schemas.microsoft.com/office/drawing/2014/main" id="{DCA7B0CC-F42F-4E1B-9B01-584B7E0D356B}"/>
              </a:ext>
            </a:extLst>
          </p:cNvPr>
          <p:cNvGraphicFramePr>
            <a:graphicFrameLocks/>
          </p:cNvGraphicFramePr>
          <p:nvPr>
            <p:extLst>
              <p:ext uri="{D42A27DB-BD31-4B8C-83A1-F6EECF244321}">
                <p14:modId xmlns:p14="http://schemas.microsoft.com/office/powerpoint/2010/main" val="3553249453"/>
              </p:ext>
            </p:extLst>
          </p:nvPr>
        </p:nvGraphicFramePr>
        <p:xfrm>
          <a:off x="2265653" y="441408"/>
          <a:ext cx="9127447" cy="43434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 6">
            <a:extLst>
              <a:ext uri="{FF2B5EF4-FFF2-40B4-BE49-F238E27FC236}">
                <a16:creationId xmlns:a16="http://schemas.microsoft.com/office/drawing/2014/main" id="{03658CA4-07C0-9A58-24AA-6873C307F136}"/>
              </a:ext>
            </a:extLst>
          </p:cNvPr>
          <p:cNvGraphicFramePr>
            <a:graphicFrameLocks noGrp="1"/>
          </p:cNvGraphicFramePr>
          <p:nvPr>
            <p:extLst>
              <p:ext uri="{D42A27DB-BD31-4B8C-83A1-F6EECF244321}">
                <p14:modId xmlns:p14="http://schemas.microsoft.com/office/powerpoint/2010/main" val="331964954"/>
              </p:ext>
            </p:extLst>
          </p:nvPr>
        </p:nvGraphicFramePr>
        <p:xfrm>
          <a:off x="302793" y="4997316"/>
          <a:ext cx="11145248" cy="1121333"/>
        </p:xfrm>
        <a:graphic>
          <a:graphicData uri="http://schemas.openxmlformats.org/drawingml/2006/table">
            <a:tbl>
              <a:tblPr/>
              <a:tblGrid>
                <a:gridCol w="3605039">
                  <a:extLst>
                    <a:ext uri="{9D8B030D-6E8A-4147-A177-3AD203B41FA5}">
                      <a16:colId xmlns:a16="http://schemas.microsoft.com/office/drawing/2014/main" val="3262606639"/>
                    </a:ext>
                  </a:extLst>
                </a:gridCol>
                <a:gridCol w="567826">
                  <a:extLst>
                    <a:ext uri="{9D8B030D-6E8A-4147-A177-3AD203B41FA5}">
                      <a16:colId xmlns:a16="http://schemas.microsoft.com/office/drawing/2014/main" val="3690481285"/>
                    </a:ext>
                  </a:extLst>
                </a:gridCol>
                <a:gridCol w="633853">
                  <a:extLst>
                    <a:ext uri="{9D8B030D-6E8A-4147-A177-3AD203B41FA5}">
                      <a16:colId xmlns:a16="http://schemas.microsoft.com/office/drawing/2014/main" val="1545175747"/>
                    </a:ext>
                  </a:extLst>
                </a:gridCol>
                <a:gridCol w="633853">
                  <a:extLst>
                    <a:ext uri="{9D8B030D-6E8A-4147-A177-3AD203B41FA5}">
                      <a16:colId xmlns:a16="http://schemas.microsoft.com/office/drawing/2014/main" val="628370149"/>
                    </a:ext>
                  </a:extLst>
                </a:gridCol>
                <a:gridCol w="633853">
                  <a:extLst>
                    <a:ext uri="{9D8B030D-6E8A-4147-A177-3AD203B41FA5}">
                      <a16:colId xmlns:a16="http://schemas.microsoft.com/office/drawing/2014/main" val="3965181472"/>
                    </a:ext>
                  </a:extLst>
                </a:gridCol>
                <a:gridCol w="633853">
                  <a:extLst>
                    <a:ext uri="{9D8B030D-6E8A-4147-A177-3AD203B41FA5}">
                      <a16:colId xmlns:a16="http://schemas.microsoft.com/office/drawing/2014/main" val="1144875831"/>
                    </a:ext>
                  </a:extLst>
                </a:gridCol>
                <a:gridCol w="633853">
                  <a:extLst>
                    <a:ext uri="{9D8B030D-6E8A-4147-A177-3AD203B41FA5}">
                      <a16:colId xmlns:a16="http://schemas.microsoft.com/office/drawing/2014/main" val="683803768"/>
                    </a:ext>
                  </a:extLst>
                </a:gridCol>
                <a:gridCol w="633853">
                  <a:extLst>
                    <a:ext uri="{9D8B030D-6E8A-4147-A177-3AD203B41FA5}">
                      <a16:colId xmlns:a16="http://schemas.microsoft.com/office/drawing/2014/main" val="485574777"/>
                    </a:ext>
                  </a:extLst>
                </a:gridCol>
                <a:gridCol w="633853">
                  <a:extLst>
                    <a:ext uri="{9D8B030D-6E8A-4147-A177-3AD203B41FA5}">
                      <a16:colId xmlns:a16="http://schemas.microsoft.com/office/drawing/2014/main" val="3022617345"/>
                    </a:ext>
                  </a:extLst>
                </a:gridCol>
                <a:gridCol w="633853">
                  <a:extLst>
                    <a:ext uri="{9D8B030D-6E8A-4147-A177-3AD203B41FA5}">
                      <a16:colId xmlns:a16="http://schemas.microsoft.com/office/drawing/2014/main" val="220310832"/>
                    </a:ext>
                  </a:extLst>
                </a:gridCol>
                <a:gridCol w="633853">
                  <a:extLst>
                    <a:ext uri="{9D8B030D-6E8A-4147-A177-3AD203B41FA5}">
                      <a16:colId xmlns:a16="http://schemas.microsoft.com/office/drawing/2014/main" val="3582860233"/>
                    </a:ext>
                  </a:extLst>
                </a:gridCol>
                <a:gridCol w="633853">
                  <a:extLst>
                    <a:ext uri="{9D8B030D-6E8A-4147-A177-3AD203B41FA5}">
                      <a16:colId xmlns:a16="http://schemas.microsoft.com/office/drawing/2014/main" val="1312541613"/>
                    </a:ext>
                  </a:extLst>
                </a:gridCol>
                <a:gridCol w="633853">
                  <a:extLst>
                    <a:ext uri="{9D8B030D-6E8A-4147-A177-3AD203B41FA5}">
                      <a16:colId xmlns:a16="http://schemas.microsoft.com/office/drawing/2014/main" val="2076582888"/>
                    </a:ext>
                  </a:extLst>
                </a:gridCol>
              </a:tblGrid>
              <a:tr h="373777">
                <a:tc>
                  <a:txBody>
                    <a:bodyPr/>
                    <a:lstStyle/>
                    <a:p>
                      <a:pPr algn="l" fontAlgn="b">
                        <a:buNone/>
                      </a:pPr>
                      <a:r>
                        <a:rPr lang="da-DK" sz="800" b="1" i="0" u="none" strike="noStrike" dirty="0">
                          <a:solidFill>
                            <a:srgbClr val="000000"/>
                          </a:solidFill>
                          <a:effectLst/>
                          <a:latin typeface="Aptos Narrow" panose="020B0004020202020204" pitchFamily="34" charset="0"/>
                        </a:rPr>
                        <a:t>3 Har du og / eller dine pårørende efter dit indtryk modtaget den nødvendige hjælp og behandling?</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203448"/>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 i tilstrækkelig grad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27,6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27,0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23,3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29,0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28,0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25,0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158655"/>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I nogen grad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62,1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52,9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56,7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63,6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52,0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4946540"/>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Nej, Slet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18,8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306171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880030"/>
                  </a:ext>
                </a:extLst>
              </a:tr>
            </a:tbl>
          </a:graphicData>
        </a:graphic>
      </p:graphicFrame>
    </p:spTree>
    <p:extLst>
      <p:ext uri="{BB962C8B-B14F-4D97-AF65-F5344CB8AC3E}">
        <p14:creationId xmlns:p14="http://schemas.microsoft.com/office/powerpoint/2010/main" val="418839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702B-A71E-9AE4-FC9B-1866AD712A53}"/>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37703AF9-AE52-F4FD-5BDD-2F7644073F90}"/>
              </a:ext>
            </a:extLst>
          </p:cNvPr>
          <p:cNvSpPr txBox="1"/>
          <p:nvPr/>
        </p:nvSpPr>
        <p:spPr>
          <a:xfrm>
            <a:off x="0" y="1764343"/>
            <a:ext cx="1916505" cy="707886"/>
          </a:xfrm>
          <a:prstGeom prst="rect">
            <a:avLst/>
          </a:prstGeom>
          <a:noFill/>
        </p:spPr>
        <p:txBody>
          <a:bodyPr wrap="square" lIns="90000" rIns="36000" rtlCol="0">
            <a:spAutoFit/>
          </a:bodyPr>
          <a:lstStyle/>
          <a:p>
            <a:r>
              <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Figuren viser om deltagerne tror at andre i boligafdelingen, har en psykisk lidelse.</a:t>
            </a:r>
          </a:p>
          <a:p>
            <a:endParaRPr lang="da-DK"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Billede 5">
            <a:extLst>
              <a:ext uri="{FF2B5EF4-FFF2-40B4-BE49-F238E27FC236}">
                <a16:creationId xmlns:a16="http://schemas.microsoft.com/office/drawing/2014/main" id="{E559F7D1-B9FF-991A-D293-C065962D4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255" y="86026"/>
            <a:ext cx="597270" cy="504000"/>
          </a:xfrm>
          <a:prstGeom prst="rect">
            <a:avLst/>
          </a:prstGeom>
        </p:spPr>
      </p:pic>
      <p:sp>
        <p:nvSpPr>
          <p:cNvPr id="12" name="Tekstboks 13">
            <a:extLst>
              <a:ext uri="{FF2B5EF4-FFF2-40B4-BE49-F238E27FC236}">
                <a16:creationId xmlns:a16="http://schemas.microsoft.com/office/drawing/2014/main" id="{ECA99F00-6924-8E9E-0072-416953A4A5EB}"/>
              </a:ext>
            </a:extLst>
          </p:cNvPr>
          <p:cNvSpPr txBox="1"/>
          <p:nvPr/>
        </p:nvSpPr>
        <p:spPr>
          <a:xfrm>
            <a:off x="2265654" y="6331128"/>
            <a:ext cx="9729388" cy="369332"/>
          </a:xfrm>
          <a:prstGeom prst="rect">
            <a:avLst/>
          </a:prstGeom>
          <a:noFill/>
          <a:ln>
            <a:noFill/>
            <a:prstDash val="dash"/>
          </a:ln>
        </p:spPr>
        <p:txBody>
          <a:bodyPr wrap="square" rtlCol="0">
            <a:spAutoFit/>
          </a:bodyPr>
          <a:lstStyle/>
          <a:p>
            <a:r>
              <a:rPr lang="da-DK" sz="900" dirty="0">
                <a:solidFill>
                  <a:schemeClr val="tx1">
                    <a:lumMod val="65000"/>
                    <a:lumOff val="35000"/>
                  </a:schemeClr>
                </a:solidFill>
                <a:latin typeface="Tahoma" pitchFamily="34" charset="0"/>
                <a:ea typeface="Tahoma" pitchFamily="34" charset="0"/>
                <a:cs typeface="Tahoma" pitchFamily="34" charset="0"/>
              </a:rPr>
              <a:t>Spørgsmål: Med dit kendskab til naboer eller andre, der bor tæt på dig i boligafdelingen, tror du så, at nogle af dem har en psykisk lidelse? </a:t>
            </a:r>
          </a:p>
          <a:p>
            <a:r>
              <a:rPr lang="da-DK" sz="900" dirty="0">
                <a:solidFill>
                  <a:schemeClr val="tx1">
                    <a:lumMod val="65000"/>
                    <a:lumOff val="35000"/>
                  </a:schemeClr>
                </a:solidFill>
                <a:latin typeface="Tahoma" pitchFamily="34" charset="0"/>
                <a:ea typeface="Tahoma" pitchFamily="34" charset="0"/>
                <a:cs typeface="Tahoma" pitchFamily="34" charset="0"/>
              </a:rPr>
              <a:t>Af figuren fremgår det, at 43,5 % af deltagerne tror, at andre i boligafdelingen har en psykiske lidelse. (n=1.006)</a:t>
            </a:r>
          </a:p>
        </p:txBody>
      </p:sp>
      <p:sp>
        <p:nvSpPr>
          <p:cNvPr id="13" name="Pladsholder til diasnummer 2">
            <a:extLst>
              <a:ext uri="{FF2B5EF4-FFF2-40B4-BE49-F238E27FC236}">
                <a16:creationId xmlns:a16="http://schemas.microsoft.com/office/drawing/2014/main" id="{3C255E90-BE38-C65D-6A66-41ED6470D78D}"/>
              </a:ext>
            </a:extLst>
          </p:cNvPr>
          <p:cNvSpPr txBox="1">
            <a:spLocks/>
          </p:cNvSpPr>
          <p:nvPr/>
        </p:nvSpPr>
        <p:spPr>
          <a:xfrm>
            <a:off x="1463265" y="6644215"/>
            <a:ext cx="559093" cy="216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ctr" defTabSz="914400" rtl="0" eaLnBrk="0" latinLnBrk="0" hangingPunct="0">
              <a:defRPr sz="1200" kern="1200">
                <a:solidFill>
                  <a:schemeClr val="tx1"/>
                </a:solidFill>
                <a:latin typeface="Times New Roman" pitchFamily="18" charset="0"/>
                <a:ea typeface="+mn-ea"/>
                <a:cs typeface="+mn-cs"/>
              </a:defRPr>
            </a:lvl1pPr>
            <a:lvl2pPr marL="742950" indent="-285750" algn="l" defTabSz="914400" rtl="0" eaLnBrk="0" latinLnBrk="0" hangingPunct="0">
              <a:defRPr sz="1200" kern="1200">
                <a:solidFill>
                  <a:schemeClr val="tx1"/>
                </a:solidFill>
                <a:latin typeface="Times New Roman" pitchFamily="18" charset="0"/>
                <a:ea typeface="+mn-ea"/>
                <a:cs typeface="+mn-cs"/>
              </a:defRPr>
            </a:lvl2pPr>
            <a:lvl3pPr marL="1143000" indent="-228600" algn="l" defTabSz="914400" rtl="0" eaLnBrk="0" latinLnBrk="0" hangingPunct="0">
              <a:defRPr sz="1200" kern="1200">
                <a:solidFill>
                  <a:schemeClr val="tx1"/>
                </a:solidFill>
                <a:latin typeface="Times New Roman" pitchFamily="18" charset="0"/>
                <a:ea typeface="+mn-ea"/>
                <a:cs typeface="+mn-cs"/>
              </a:defRPr>
            </a:lvl3pPr>
            <a:lvl4pPr marL="1600200" indent="-228600" algn="l" defTabSz="914400" rtl="0" eaLnBrk="0" latinLnBrk="0" hangingPunct="0">
              <a:defRPr sz="1200" kern="1200">
                <a:solidFill>
                  <a:schemeClr val="tx1"/>
                </a:solidFill>
                <a:latin typeface="Times New Roman" pitchFamily="18" charset="0"/>
                <a:ea typeface="+mn-ea"/>
                <a:cs typeface="+mn-cs"/>
              </a:defRPr>
            </a:lvl4pPr>
            <a:lvl5pPr marL="2057400" indent="-228600" algn="l" defTabSz="914400" rtl="0" eaLnBrk="0" latinLnBrk="0" hangingPunct="0">
              <a:defRPr sz="12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1200" kern="1200">
                <a:solidFill>
                  <a:schemeClr val="tx1"/>
                </a:solidFill>
                <a:latin typeface="Times New Roman" pitchFamily="18" charset="0"/>
                <a:ea typeface="+mn-ea"/>
                <a:cs typeface="+mn-cs"/>
              </a:defRPr>
            </a:lvl9pPr>
          </a:lstStyle>
          <a:p>
            <a:pPr eaLnBrk="1" hangingPunct="1"/>
            <a:r>
              <a:rPr lang="da-DK" sz="800" dirty="0">
                <a:solidFill>
                  <a:schemeClr val="tx1">
                    <a:lumMod val="50000"/>
                    <a:lumOff val="50000"/>
                  </a:schemeClr>
                </a:solidFill>
                <a:latin typeface="Tahoma" pitchFamily="34" charset="0"/>
              </a:rPr>
              <a:t>Side </a:t>
            </a:r>
            <a:fld id="{833B78C3-5997-482B-B74A-3C994B55A4BC}" type="slidenum">
              <a:rPr lang="da-DK" sz="800" smtClean="0">
                <a:solidFill>
                  <a:schemeClr val="tx1">
                    <a:lumMod val="50000"/>
                    <a:lumOff val="50000"/>
                  </a:schemeClr>
                </a:solidFill>
                <a:latin typeface="Tahoma" pitchFamily="34" charset="0"/>
              </a:rPr>
              <a:pPr eaLnBrk="1" hangingPunct="1"/>
              <a:t>9</a:t>
            </a:fld>
            <a:r>
              <a:rPr lang="da-DK" sz="800" dirty="0">
                <a:solidFill>
                  <a:schemeClr val="tx1">
                    <a:lumMod val="50000"/>
                    <a:lumOff val="50000"/>
                  </a:schemeClr>
                </a:solidFill>
                <a:latin typeface="Tahoma" pitchFamily="34" charset="0"/>
              </a:rPr>
              <a:t> </a:t>
            </a:r>
          </a:p>
        </p:txBody>
      </p:sp>
      <p:sp>
        <p:nvSpPr>
          <p:cNvPr id="14" name="Tekstfelt 13">
            <a:extLst>
              <a:ext uri="{FF2B5EF4-FFF2-40B4-BE49-F238E27FC236}">
                <a16:creationId xmlns:a16="http://schemas.microsoft.com/office/drawing/2014/main" id="{1ED16F6F-C9DA-7D3F-6378-CB24B6CA8173}"/>
              </a:ext>
            </a:extLst>
          </p:cNvPr>
          <p:cNvSpPr txBox="1"/>
          <p:nvPr/>
        </p:nvSpPr>
        <p:spPr>
          <a:xfrm>
            <a:off x="8579" y="6644215"/>
            <a:ext cx="768159" cy="215444"/>
          </a:xfrm>
          <a:prstGeom prst="rect">
            <a:avLst/>
          </a:prstGeom>
          <a:noFill/>
        </p:spPr>
        <p:txBody>
          <a:bodyPr wrap="none" rtlCol="0">
            <a:spAutoFit/>
          </a:bodyPr>
          <a:lstStyle/>
          <a:p>
            <a:r>
              <a:rPr lang="da-DK" sz="8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KUNDENAVN</a:t>
            </a:r>
          </a:p>
        </p:txBody>
      </p:sp>
      <p:sp>
        <p:nvSpPr>
          <p:cNvPr id="11" name="Rektangel 10">
            <a:extLst>
              <a:ext uri="{FF2B5EF4-FFF2-40B4-BE49-F238E27FC236}">
                <a16:creationId xmlns:a16="http://schemas.microsoft.com/office/drawing/2014/main" id="{68B30636-25C9-2B5E-EC52-12BB6F67C536}"/>
              </a:ext>
            </a:extLst>
          </p:cNvPr>
          <p:cNvSpPr/>
          <p:nvPr/>
        </p:nvSpPr>
        <p:spPr>
          <a:xfrm>
            <a:off x="0" y="0"/>
            <a:ext cx="2027238" cy="1509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da-DK" sz="1400" dirty="0">
                <a:solidFill>
                  <a:schemeClr val="bg1"/>
                </a:solidFill>
                <a:latin typeface="Tahoma" pitchFamily="34" charset="0"/>
                <a:ea typeface="Tahoma" pitchFamily="34" charset="0"/>
                <a:cs typeface="Tahoma" pitchFamily="34" charset="0"/>
              </a:rPr>
              <a:t>4. Med dit kendskab til </a:t>
            </a:r>
            <a:r>
              <a:rPr lang="da-DK" sz="1400" u="sng" dirty="0">
                <a:solidFill>
                  <a:schemeClr val="bg1"/>
                </a:solidFill>
                <a:latin typeface="Tahoma" pitchFamily="34" charset="0"/>
                <a:ea typeface="Tahoma" pitchFamily="34" charset="0"/>
                <a:cs typeface="Tahoma" pitchFamily="34" charset="0"/>
              </a:rPr>
              <a:t>naboer</a:t>
            </a:r>
            <a:r>
              <a:rPr lang="da-DK" sz="1400" dirty="0">
                <a:solidFill>
                  <a:schemeClr val="bg1"/>
                </a:solidFill>
                <a:latin typeface="Tahoma" pitchFamily="34" charset="0"/>
                <a:ea typeface="Tahoma" pitchFamily="34" charset="0"/>
                <a:cs typeface="Tahoma" pitchFamily="34" charset="0"/>
              </a:rPr>
              <a:t> eller </a:t>
            </a:r>
            <a:r>
              <a:rPr lang="da-DK" sz="1400" u="sng" dirty="0">
                <a:solidFill>
                  <a:schemeClr val="bg1"/>
                </a:solidFill>
                <a:latin typeface="Tahoma" pitchFamily="34" charset="0"/>
                <a:ea typeface="Tahoma" pitchFamily="34" charset="0"/>
                <a:cs typeface="Tahoma" pitchFamily="34" charset="0"/>
              </a:rPr>
              <a:t>andre</a:t>
            </a:r>
            <a:r>
              <a:rPr lang="da-DK" sz="1400" dirty="0">
                <a:solidFill>
                  <a:schemeClr val="bg1"/>
                </a:solidFill>
                <a:latin typeface="Tahoma" pitchFamily="34" charset="0"/>
                <a:ea typeface="Tahoma" pitchFamily="34" charset="0"/>
                <a:cs typeface="Tahoma" pitchFamily="34" charset="0"/>
              </a:rPr>
              <a:t>, der bor tæt på dig i boligafdelingen, tror du så, at nogle af dem har en psykisk lidelse?</a:t>
            </a:r>
          </a:p>
        </p:txBody>
      </p:sp>
      <p:pic>
        <p:nvPicPr>
          <p:cNvPr id="9" name="Billede 8" descr="BL.png">
            <a:extLst>
              <a:ext uri="{FF2B5EF4-FFF2-40B4-BE49-F238E27FC236}">
                <a16:creationId xmlns:a16="http://schemas.microsoft.com/office/drawing/2014/main" id="{645F43E9-F3A5-8CE9-5C00-0567FEEFE0A2}"/>
              </a:ext>
            </a:extLst>
          </p:cNvPr>
          <p:cNvPicPr>
            <a:picLocks noChangeAspect="1"/>
          </p:cNvPicPr>
          <p:nvPr/>
        </p:nvPicPr>
        <p:blipFill>
          <a:blip r:embed="rId3" cstate="print"/>
          <a:stretch>
            <a:fillRect/>
          </a:stretch>
        </p:blipFill>
        <p:spPr>
          <a:xfrm>
            <a:off x="103696" y="6471390"/>
            <a:ext cx="577923" cy="370743"/>
          </a:xfrm>
          <a:prstGeom prst="rect">
            <a:avLst/>
          </a:prstGeom>
        </p:spPr>
      </p:pic>
      <p:graphicFrame>
        <p:nvGraphicFramePr>
          <p:cNvPr id="4" name="Diagram 3">
            <a:extLst>
              <a:ext uri="{FF2B5EF4-FFF2-40B4-BE49-F238E27FC236}">
                <a16:creationId xmlns:a16="http://schemas.microsoft.com/office/drawing/2014/main" id="{E8E10F42-1CCB-49A7-B661-6244634084B1}"/>
              </a:ext>
            </a:extLst>
          </p:cNvPr>
          <p:cNvGraphicFramePr>
            <a:graphicFrameLocks/>
          </p:cNvGraphicFramePr>
          <p:nvPr>
            <p:extLst>
              <p:ext uri="{D42A27DB-BD31-4B8C-83A1-F6EECF244321}">
                <p14:modId xmlns:p14="http://schemas.microsoft.com/office/powerpoint/2010/main" val="2371309938"/>
              </p:ext>
            </p:extLst>
          </p:nvPr>
        </p:nvGraphicFramePr>
        <p:xfrm>
          <a:off x="2265653" y="338026"/>
          <a:ext cx="9127447" cy="4349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el 4">
            <a:extLst>
              <a:ext uri="{FF2B5EF4-FFF2-40B4-BE49-F238E27FC236}">
                <a16:creationId xmlns:a16="http://schemas.microsoft.com/office/drawing/2014/main" id="{AAD96DF9-3C4B-9F5A-576D-C2C43AAF8040}"/>
              </a:ext>
            </a:extLst>
          </p:cNvPr>
          <p:cNvGraphicFramePr>
            <a:graphicFrameLocks noGrp="1"/>
          </p:cNvGraphicFramePr>
          <p:nvPr>
            <p:extLst>
              <p:ext uri="{D42A27DB-BD31-4B8C-83A1-F6EECF244321}">
                <p14:modId xmlns:p14="http://schemas.microsoft.com/office/powerpoint/2010/main" val="2880823245"/>
              </p:ext>
            </p:extLst>
          </p:nvPr>
        </p:nvGraphicFramePr>
        <p:xfrm>
          <a:off x="308814" y="4948457"/>
          <a:ext cx="11084286" cy="1121333"/>
        </p:xfrm>
        <a:graphic>
          <a:graphicData uri="http://schemas.openxmlformats.org/drawingml/2006/table">
            <a:tbl>
              <a:tblPr/>
              <a:tblGrid>
                <a:gridCol w="3585320">
                  <a:extLst>
                    <a:ext uri="{9D8B030D-6E8A-4147-A177-3AD203B41FA5}">
                      <a16:colId xmlns:a16="http://schemas.microsoft.com/office/drawing/2014/main" val="2631289772"/>
                    </a:ext>
                  </a:extLst>
                </a:gridCol>
                <a:gridCol w="564720">
                  <a:extLst>
                    <a:ext uri="{9D8B030D-6E8A-4147-A177-3AD203B41FA5}">
                      <a16:colId xmlns:a16="http://schemas.microsoft.com/office/drawing/2014/main" val="3507877884"/>
                    </a:ext>
                  </a:extLst>
                </a:gridCol>
                <a:gridCol w="630386">
                  <a:extLst>
                    <a:ext uri="{9D8B030D-6E8A-4147-A177-3AD203B41FA5}">
                      <a16:colId xmlns:a16="http://schemas.microsoft.com/office/drawing/2014/main" val="1509068477"/>
                    </a:ext>
                  </a:extLst>
                </a:gridCol>
                <a:gridCol w="630386">
                  <a:extLst>
                    <a:ext uri="{9D8B030D-6E8A-4147-A177-3AD203B41FA5}">
                      <a16:colId xmlns:a16="http://schemas.microsoft.com/office/drawing/2014/main" val="1792685274"/>
                    </a:ext>
                  </a:extLst>
                </a:gridCol>
                <a:gridCol w="630386">
                  <a:extLst>
                    <a:ext uri="{9D8B030D-6E8A-4147-A177-3AD203B41FA5}">
                      <a16:colId xmlns:a16="http://schemas.microsoft.com/office/drawing/2014/main" val="2524207117"/>
                    </a:ext>
                  </a:extLst>
                </a:gridCol>
                <a:gridCol w="630386">
                  <a:extLst>
                    <a:ext uri="{9D8B030D-6E8A-4147-A177-3AD203B41FA5}">
                      <a16:colId xmlns:a16="http://schemas.microsoft.com/office/drawing/2014/main" val="3461657408"/>
                    </a:ext>
                  </a:extLst>
                </a:gridCol>
                <a:gridCol w="630386">
                  <a:extLst>
                    <a:ext uri="{9D8B030D-6E8A-4147-A177-3AD203B41FA5}">
                      <a16:colId xmlns:a16="http://schemas.microsoft.com/office/drawing/2014/main" val="3920948328"/>
                    </a:ext>
                  </a:extLst>
                </a:gridCol>
                <a:gridCol w="630386">
                  <a:extLst>
                    <a:ext uri="{9D8B030D-6E8A-4147-A177-3AD203B41FA5}">
                      <a16:colId xmlns:a16="http://schemas.microsoft.com/office/drawing/2014/main" val="3015005624"/>
                    </a:ext>
                  </a:extLst>
                </a:gridCol>
                <a:gridCol w="630386">
                  <a:extLst>
                    <a:ext uri="{9D8B030D-6E8A-4147-A177-3AD203B41FA5}">
                      <a16:colId xmlns:a16="http://schemas.microsoft.com/office/drawing/2014/main" val="678297694"/>
                    </a:ext>
                  </a:extLst>
                </a:gridCol>
                <a:gridCol w="630386">
                  <a:extLst>
                    <a:ext uri="{9D8B030D-6E8A-4147-A177-3AD203B41FA5}">
                      <a16:colId xmlns:a16="http://schemas.microsoft.com/office/drawing/2014/main" val="3581725431"/>
                    </a:ext>
                  </a:extLst>
                </a:gridCol>
                <a:gridCol w="630386">
                  <a:extLst>
                    <a:ext uri="{9D8B030D-6E8A-4147-A177-3AD203B41FA5}">
                      <a16:colId xmlns:a16="http://schemas.microsoft.com/office/drawing/2014/main" val="477330137"/>
                    </a:ext>
                  </a:extLst>
                </a:gridCol>
                <a:gridCol w="630386">
                  <a:extLst>
                    <a:ext uri="{9D8B030D-6E8A-4147-A177-3AD203B41FA5}">
                      <a16:colId xmlns:a16="http://schemas.microsoft.com/office/drawing/2014/main" val="3621002832"/>
                    </a:ext>
                  </a:extLst>
                </a:gridCol>
                <a:gridCol w="630386">
                  <a:extLst>
                    <a:ext uri="{9D8B030D-6E8A-4147-A177-3AD203B41FA5}">
                      <a16:colId xmlns:a16="http://schemas.microsoft.com/office/drawing/2014/main" val="2386310500"/>
                    </a:ext>
                  </a:extLst>
                </a:gridCol>
              </a:tblGrid>
              <a:tr h="373777">
                <a:tc>
                  <a:txBody>
                    <a:bodyPr/>
                    <a:lstStyle/>
                    <a:p>
                      <a:pPr algn="l" fontAlgn="b">
                        <a:buNone/>
                      </a:pPr>
                      <a:r>
                        <a:rPr lang="da-DK" sz="800" b="1" i="0" u="none" strike="noStrike" dirty="0">
                          <a:solidFill>
                            <a:srgbClr val="000000"/>
                          </a:solidFill>
                          <a:effectLst/>
                          <a:latin typeface="Aptos Narrow" panose="020B0004020202020204" pitchFamily="34" charset="0"/>
                        </a:rPr>
                        <a:t>4 Med dit kendskab til naboer eller andre, tror du så, at nogle af dem har en psykisk lidelse?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Alle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Mand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Kvinde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18-34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35-49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50-64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65 år+</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Hovedstaden</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Sjælland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Syddanmark</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Midtjylland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Nordjylland</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628267"/>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Ja</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37,1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47,7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58,7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32,5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41,4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45,3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43,9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46,2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42,1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850461"/>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Nej / Ved ikke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62,4</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39,1</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49,2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67,3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57,7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53,5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55,6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53,8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54,2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664009"/>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Ønsker ikke at svare</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1,6</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2,2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0,8</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0,3</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0,9</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1,2</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0,5</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3,7</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248000"/>
                  </a:ext>
                </a:extLst>
              </a:tr>
              <a:tr h="186889">
                <a:tc>
                  <a:txBody>
                    <a:bodyPr/>
                    <a:lstStyle/>
                    <a:p>
                      <a:pPr algn="l" fontAlgn="b">
                        <a:buNone/>
                      </a:pPr>
                      <a:r>
                        <a:rPr lang="da-DK" sz="800" b="0" i="0" u="none" strike="noStrike">
                          <a:solidFill>
                            <a:srgbClr val="000000"/>
                          </a:solidFill>
                          <a:effectLst/>
                          <a:latin typeface="Aptos Narrow" panose="020B0004020202020204" pitchFamily="34" charset="0"/>
                        </a:rPr>
                        <a:t>Total</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da-DK" sz="800" b="0" i="0" u="none" strike="noStrike" dirty="0">
                          <a:solidFill>
                            <a:srgbClr val="000000"/>
                          </a:solidFill>
                          <a:effectLst/>
                          <a:latin typeface="Aptos Narrow" panose="020B0004020202020204" pitchFamily="34" charset="0"/>
                        </a:rPr>
                        <a:t>100,0</a:t>
                      </a:r>
                    </a:p>
                  </a:txBody>
                  <a:tcPr marL="9344" marR="9344" marT="93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8796874"/>
                  </a:ext>
                </a:extLst>
              </a:tr>
            </a:tbl>
          </a:graphicData>
        </a:graphic>
      </p:graphicFrame>
    </p:spTree>
    <p:extLst>
      <p:ext uri="{BB962C8B-B14F-4D97-AF65-F5344CB8AC3E}">
        <p14:creationId xmlns:p14="http://schemas.microsoft.com/office/powerpoint/2010/main" val="4194731959"/>
      </p:ext>
    </p:extLst>
  </p:cSld>
  <p:clrMapOvr>
    <a:masterClrMapping/>
  </p:clrMapOvr>
</p:sld>
</file>

<file path=ppt/theme/theme1.xml><?xml version="1.0" encoding="utf-8"?>
<a:theme xmlns:a="http://schemas.openxmlformats.org/drawingml/2006/main" name="Office-tem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b4bb08-b494-46db-aa47-21f45e5b4588" xsi:nil="true"/>
    <lcf76f155ced4ddcb4097134ff3c332f xmlns="09288e77-0e85-45cd-a3a4-9c3c3089d1a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AD7D7C099E9EC46BE62FE5EA25EF693" ma:contentTypeVersion="17" ma:contentTypeDescription="Opret et nyt dokument." ma:contentTypeScope="" ma:versionID="719271bb343e888590e20e3a62c7860f">
  <xsd:schema xmlns:xsd="http://www.w3.org/2001/XMLSchema" xmlns:xs="http://www.w3.org/2001/XMLSchema" xmlns:p="http://schemas.microsoft.com/office/2006/metadata/properties" xmlns:ns2="09288e77-0e85-45cd-a3a4-9c3c3089d1a5" xmlns:ns3="16b4bb08-b494-46db-aa47-21f45e5b4588" targetNamespace="http://schemas.microsoft.com/office/2006/metadata/properties" ma:root="true" ma:fieldsID="56c705f106487d0224456a785fb4c622" ns2:_="" ns3:_="">
    <xsd:import namespace="09288e77-0e85-45cd-a3a4-9c3c3089d1a5"/>
    <xsd:import namespace="16b4bb08-b494-46db-aa47-21f45e5b45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8e77-0e85-45cd-a3a4-9c3c3089d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9e871484-0176-4051-904e-ed045ab765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b4bb08-b494-46db-aa47-21f45e5b458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a5b95bc-1afe-48e3-a307-833c987928bc}" ma:internalName="TaxCatchAll" ma:showField="CatchAllData" ma:web="16b4bb08-b494-46db-aa47-21f45e5b4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D48FE9-BB2F-4A23-9D3A-83684B1ACB10}">
  <ds:schemaRefs>
    <ds:schemaRef ds:uri="http://schemas.microsoft.com/office/2006/metadata/properties"/>
    <ds:schemaRef ds:uri="http://purl.org/dc/terms/"/>
    <ds:schemaRef ds:uri="09288e77-0e85-45cd-a3a4-9c3c3089d1a5"/>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16b4bb08-b494-46db-aa47-21f45e5b4588"/>
    <ds:schemaRef ds:uri="http://purl.org/dc/elements/1.1/"/>
  </ds:schemaRefs>
</ds:datastoreItem>
</file>

<file path=customXml/itemProps2.xml><?xml version="1.0" encoding="utf-8"?>
<ds:datastoreItem xmlns:ds="http://schemas.openxmlformats.org/officeDocument/2006/customXml" ds:itemID="{CC394CED-0533-47DC-8B64-5B7BB21753D1}">
  <ds:schemaRefs>
    <ds:schemaRef ds:uri="http://schemas.microsoft.com/sharepoint/v3/contenttype/forms"/>
  </ds:schemaRefs>
</ds:datastoreItem>
</file>

<file path=customXml/itemProps3.xml><?xml version="1.0" encoding="utf-8"?>
<ds:datastoreItem xmlns:ds="http://schemas.openxmlformats.org/officeDocument/2006/customXml" ds:itemID="{28B73A08-367F-4462-AE7F-EAD4F3466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88e77-0e85-45cd-a3a4-9c3c3089d1a5"/>
    <ds:schemaRef ds:uri="16b4bb08-b494-46db-aa47-21f45e5b45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4166</TotalTime>
  <Words>3315</Words>
  <Application>Microsoft Office PowerPoint</Application>
  <PresentationFormat>Widescreen</PresentationFormat>
  <Paragraphs>983</Paragraphs>
  <Slides>19</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Aptos Narrow</vt:lpstr>
      <vt:lpstr>Arial</vt:lpstr>
      <vt:lpstr>Arial Nova Cond Light</vt:lpstr>
      <vt:lpstr>Bahnschrift Light Condensed</vt:lpstr>
      <vt:lpstr>Calibri</vt:lpstr>
      <vt:lpstr>Calibri Light</vt:lpstr>
      <vt:lpstr>Tahoma</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René Frederiksen</dc:creator>
  <cp:lastModifiedBy>Claus Bo Hansen</cp:lastModifiedBy>
  <cp:revision>11</cp:revision>
  <dcterms:created xsi:type="dcterms:W3CDTF">2020-10-28T09:39:37Z</dcterms:created>
  <dcterms:modified xsi:type="dcterms:W3CDTF">2026-02-17T10:48:55Z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0x010100CAD7D7C099E9EC46BE62FE5EA25EF693</vt:lpwstr>
  </property>
  <property fmtid="{D5CDD505-2E9C-101B-9397-08002B2CF9AE}" pid="3" name="MediaServiceImageTags">
    <vt:lpwstr/>
  </property>
</Properties>
</file>