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8" r:id="rId3"/>
    <p:sldId id="256" r:id="rId4"/>
    <p:sldId id="267" r:id="rId5"/>
    <p:sldId id="269" r:id="rId6"/>
  </p:sldIdLst>
  <p:sldSz cx="9906000" cy="6858000" type="A4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1219" y="-77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368A-DF8A-459D-82E3-702D86E757B2}" type="datetimeFigureOut">
              <a:rPr lang="da-DK" smtClean="0"/>
              <a:pPr/>
              <a:t>25-10-2016</a:t>
            </a:fld>
            <a:endParaRPr lang="da-DK"/>
          </a:p>
        </p:txBody>
      </p:sp>
      <p:sp>
        <p:nvSpPr>
          <p:cNvPr id="7" name="Rektangel 6"/>
          <p:cNvSpPr/>
          <p:nvPr userDrawn="1"/>
        </p:nvSpPr>
        <p:spPr>
          <a:xfrm>
            <a:off x="7916328" y="6446375"/>
            <a:ext cx="18253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400" dirty="0">
                <a:solidFill>
                  <a:schemeClr val="bg1"/>
                </a:solidFill>
                <a:latin typeface="Verdana" pitchFamily="34" charset="0"/>
              </a:rPr>
              <a:t>www.hab-bolig.dk</a:t>
            </a:r>
            <a:endParaRPr lang="da-DK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368A-DF8A-459D-82E3-702D86E757B2}" type="datetimeFigureOut">
              <a:rPr lang="da-DK" smtClean="0"/>
              <a:pPr/>
              <a:t>25-10-2016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8C5B-2576-4248-9BAB-2B94C4F9495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368A-DF8A-459D-82E3-702D86E757B2}" type="datetimeFigureOut">
              <a:rPr lang="da-DK" smtClean="0"/>
              <a:pPr/>
              <a:t>25-10-2016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8C5B-2576-4248-9BAB-2B94C4F9495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368A-DF8A-459D-82E3-702D86E757B2}" type="datetimeFigureOut">
              <a:rPr lang="da-DK" smtClean="0"/>
              <a:pPr/>
              <a:t>25-10-2016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8C5B-2576-4248-9BAB-2B94C4F9495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368A-DF8A-459D-82E3-702D86E757B2}" type="datetimeFigureOut">
              <a:rPr lang="da-DK" smtClean="0"/>
              <a:pPr/>
              <a:t>25-10-2016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8C5B-2576-4248-9BAB-2B94C4F9495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368A-DF8A-459D-82E3-702D86E757B2}" type="datetimeFigureOut">
              <a:rPr lang="da-DK" smtClean="0"/>
              <a:pPr/>
              <a:t>25-10-2016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8C5B-2576-4248-9BAB-2B94C4F9495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368A-DF8A-459D-82E3-702D86E757B2}" type="datetimeFigureOut">
              <a:rPr lang="da-DK" smtClean="0"/>
              <a:pPr/>
              <a:t>25-10-2016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8C5B-2576-4248-9BAB-2B94C4F9495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368A-DF8A-459D-82E3-702D86E757B2}" type="datetimeFigureOut">
              <a:rPr lang="da-DK" smtClean="0"/>
              <a:pPr/>
              <a:t>25-10-2016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8C5B-2576-4248-9BAB-2B94C4F9495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368A-DF8A-459D-82E3-702D86E757B2}" type="datetimeFigureOut">
              <a:rPr lang="da-DK" smtClean="0"/>
              <a:pPr/>
              <a:t>25-10-2016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8C5B-2576-4248-9BAB-2B94C4F9495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717234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F368A-DF8A-459D-82E3-702D86E757B2}" type="datetimeFigureOut">
              <a:rPr lang="da-DK" smtClean="0"/>
              <a:pPr/>
              <a:t>25-10-2016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A8C5B-2576-4248-9BAB-2B94C4F94950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7" name="Rektangel 6"/>
          <p:cNvSpPr/>
          <p:nvPr userDrawn="1"/>
        </p:nvSpPr>
        <p:spPr>
          <a:xfrm>
            <a:off x="0" y="6357958"/>
            <a:ext cx="9906000" cy="50004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8" name="Billede 7" descr="HAB_Logo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951352" y="428604"/>
            <a:ext cx="1587577" cy="50006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942536"/>
            <a:ext cx="8420100" cy="1125415"/>
          </a:xfrm>
        </p:spPr>
        <p:txBody>
          <a:bodyPr/>
          <a:lstStyle/>
          <a:p>
            <a:r>
              <a:rPr lang="da-DK" b="1" i="1" dirty="0"/>
              <a:t>”Effektiv drift”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576775" y="1885071"/>
            <a:ext cx="8721970" cy="3753729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a-DK" b="1" i="1" dirty="0">
                <a:solidFill>
                  <a:schemeClr val="tx1"/>
                </a:solidFill>
              </a:rPr>
              <a:t>Afdelingsmøder i HAB foråret 2015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a-DK" b="1" i="1" dirty="0">
                <a:solidFill>
                  <a:schemeClr val="tx1"/>
                </a:solidFill>
              </a:rPr>
              <a:t>Tænke, tænke – beslutning sommer 2015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a-DK" b="1" i="1" dirty="0">
                <a:solidFill>
                  <a:schemeClr val="tx1"/>
                </a:solidFill>
              </a:rPr>
              <a:t>Temadag på Axelborg sensommer 2015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a-DK" b="1" i="1" dirty="0">
                <a:solidFill>
                  <a:schemeClr val="tx1"/>
                </a:solidFill>
              </a:rPr>
              <a:t>”Effektiv drift” – i forhold til hvad?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a-DK" b="1" i="1" dirty="0">
                <a:solidFill>
                  <a:schemeClr val="tx1"/>
                </a:solidFill>
              </a:rPr>
              <a:t>Interim- og procesleder 011115 – 300416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a-DK" b="1" i="1" dirty="0">
                <a:solidFill>
                  <a:schemeClr val="tx1"/>
                </a:solidFill>
              </a:rPr>
              <a:t>Servicechef 010516 - 300417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da-DK" b="1" i="1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da-DK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737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656948"/>
            <a:ext cx="8420100" cy="1455937"/>
          </a:xfrm>
        </p:spPr>
        <p:txBody>
          <a:bodyPr>
            <a:normAutofit/>
          </a:bodyPr>
          <a:lstStyle/>
          <a:p>
            <a:r>
              <a:rPr lang="da-DK" b="1" i="1" dirty="0"/>
              <a:t>”Pas på huslejen”</a:t>
            </a:r>
            <a:br>
              <a:rPr lang="da-DK" b="1" i="1" dirty="0"/>
            </a:br>
            <a:endParaRPr lang="da-DK" b="1" i="1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204186" y="1384917"/>
            <a:ext cx="9534618" cy="4785064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a-DK" b="1" i="1" dirty="0">
                <a:solidFill>
                  <a:schemeClr val="tx1"/>
                </a:solidFill>
              </a:rPr>
              <a:t>Hvad betyder tallene på regningen?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a-DK" b="1" i="1" dirty="0">
                <a:solidFill>
                  <a:schemeClr val="tx1"/>
                </a:solidFill>
              </a:rPr>
              <a:t>Det vil HAB gerne stå for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a-DK" b="1" i="1" dirty="0">
                <a:solidFill>
                  <a:schemeClr val="tx1"/>
                </a:solidFill>
              </a:rPr>
              <a:t>Effektiv drift – 1,5 </a:t>
            </a:r>
            <a:r>
              <a:rPr lang="da-DK" b="1" i="1" dirty="0" err="1">
                <a:solidFill>
                  <a:schemeClr val="tx1"/>
                </a:solidFill>
              </a:rPr>
              <a:t>mia</a:t>
            </a:r>
            <a:r>
              <a:rPr lang="da-DK" b="1" i="1" dirty="0">
                <a:solidFill>
                  <a:schemeClr val="tx1"/>
                </a:solidFill>
              </a:rPr>
              <a:t> inden 2020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a-DK" b="1" i="1" dirty="0">
                <a:solidFill>
                  <a:schemeClr val="tx1"/>
                </a:solidFill>
              </a:rPr>
              <a:t>Uforløst potentiale – tid, uddannelse, metoder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a-DK" b="1" i="1" dirty="0">
                <a:solidFill>
                  <a:schemeClr val="tx1"/>
                </a:solidFill>
              </a:rPr>
              <a:t>Brug for specialister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a-DK" b="1" i="1" dirty="0">
                <a:solidFill>
                  <a:schemeClr val="tx1"/>
                </a:solidFill>
              </a:rPr>
              <a:t>Prisrigtig service – dygtige + tilfredse medarbejdere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a-DK" b="1" i="1" dirty="0">
                <a:solidFill>
                  <a:schemeClr val="tx1"/>
                </a:solidFill>
              </a:rPr>
              <a:t>Bedre til det vi gør i forvejen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a-DK" b="1" i="1" dirty="0">
                <a:solidFill>
                  <a:schemeClr val="tx1"/>
                </a:solidFill>
              </a:rPr>
              <a:t>Udvikling/innovation – ”værdi for vore beboere”</a:t>
            </a:r>
          </a:p>
        </p:txBody>
      </p:sp>
    </p:spTree>
    <p:extLst>
      <p:ext uri="{BB962C8B-B14F-4D97-AF65-F5344CB8AC3E}">
        <p14:creationId xmlns:p14="http://schemas.microsoft.com/office/powerpoint/2010/main" val="2094652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825624"/>
            <a:ext cx="8420100" cy="1162974"/>
          </a:xfrm>
        </p:spPr>
        <p:txBody>
          <a:bodyPr/>
          <a:lstStyle/>
          <a:p>
            <a:r>
              <a:rPr lang="da-DK" b="1" i="1" dirty="0"/>
              <a:t>”Pas på huslejen”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204185" y="1784412"/>
            <a:ext cx="9507985" cy="4456590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a-DK" b="1" i="1" dirty="0">
                <a:solidFill>
                  <a:schemeClr val="tx1"/>
                </a:solidFill>
              </a:rPr>
              <a:t>Servicedelen totalt					14,2 </a:t>
            </a:r>
            <a:r>
              <a:rPr lang="da-DK" b="1" i="1" dirty="0" err="1">
                <a:solidFill>
                  <a:schemeClr val="tx1"/>
                </a:solidFill>
              </a:rPr>
              <a:t>mill</a:t>
            </a:r>
            <a:endParaRPr lang="da-DK" b="1" i="1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a-DK" b="1" i="1" dirty="0">
                <a:solidFill>
                  <a:schemeClr val="tx1"/>
                </a:solidFill>
              </a:rPr>
              <a:t>Løn (734 timer pr. uge)				  9,7 </a:t>
            </a:r>
            <a:r>
              <a:rPr lang="da-DK" b="1" i="1" dirty="0" err="1">
                <a:solidFill>
                  <a:schemeClr val="tx1"/>
                </a:solidFill>
              </a:rPr>
              <a:t>mill</a:t>
            </a:r>
            <a:endParaRPr lang="da-DK" b="1" i="1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a-DK" b="1" i="1" dirty="0">
                <a:solidFill>
                  <a:schemeClr val="tx1"/>
                </a:solidFill>
              </a:rPr>
              <a:t>Lokaler						          392.000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a-DK" b="1" i="1" dirty="0">
                <a:solidFill>
                  <a:schemeClr val="tx1"/>
                </a:solidFill>
              </a:rPr>
              <a:t>Telefoner						111.000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a-DK" b="1" i="1" dirty="0">
                <a:solidFill>
                  <a:schemeClr val="tx1"/>
                </a:solidFill>
              </a:rPr>
              <a:t>Køretøjer/maskiner				110.000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a-DK" b="1" i="1" dirty="0">
                <a:solidFill>
                  <a:schemeClr val="tx1"/>
                </a:solidFill>
              </a:rPr>
              <a:t>Trappevask/rengøring				  3,2 </a:t>
            </a:r>
            <a:r>
              <a:rPr lang="da-DK" b="1" i="1" dirty="0" err="1">
                <a:solidFill>
                  <a:schemeClr val="tx1"/>
                </a:solidFill>
              </a:rPr>
              <a:t>mill</a:t>
            </a:r>
            <a:endParaRPr lang="da-DK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807868"/>
            <a:ext cx="8420100" cy="1038687"/>
          </a:xfrm>
        </p:spPr>
        <p:txBody>
          <a:bodyPr/>
          <a:lstStyle/>
          <a:p>
            <a:r>
              <a:rPr lang="da-DK" b="1" i="1" dirty="0"/>
              <a:t>”Pas på huslejen”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97654" y="1660124"/>
            <a:ext cx="9703294" cy="4572000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a-DK" b="1" i="1" dirty="0">
                <a:solidFill>
                  <a:schemeClr val="tx1"/>
                </a:solidFill>
              </a:rPr>
              <a:t>114 – renholdelse				34 % over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a-DK" b="1" i="1" dirty="0">
                <a:solidFill>
                  <a:schemeClr val="tx1"/>
                </a:solidFill>
              </a:rPr>
              <a:t>115 – almindelig vedligehold		54 % over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a-DK" b="1" i="1" dirty="0">
                <a:solidFill>
                  <a:schemeClr val="tx1"/>
                </a:solidFill>
              </a:rPr>
              <a:t>116 – PPV					34 % over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da-DK" b="1" i="1" dirty="0">
              <a:solidFill>
                <a:schemeClr val="tx1"/>
              </a:solidFill>
            </a:endParaRPr>
          </a:p>
          <a:p>
            <a:pPr algn="l"/>
            <a:r>
              <a:rPr lang="da-DK" b="1" i="1" dirty="0">
                <a:solidFill>
                  <a:schemeClr val="tx1"/>
                </a:solidFill>
              </a:rPr>
              <a:t>Den ”sikre” gevinst:</a:t>
            </a:r>
          </a:p>
          <a:p>
            <a:pPr algn="l"/>
            <a:r>
              <a:rPr lang="da-DK" b="1" i="1" dirty="0">
                <a:solidFill>
                  <a:schemeClr val="tx1"/>
                </a:solidFill>
              </a:rPr>
              <a:t>	- Mere tid</a:t>
            </a:r>
          </a:p>
          <a:p>
            <a:pPr algn="l"/>
            <a:r>
              <a:rPr lang="da-DK" b="1" i="1" dirty="0">
                <a:solidFill>
                  <a:schemeClr val="tx1"/>
                </a:solidFill>
              </a:rPr>
              <a:t>	- dygtigere medarbejdere – gør det de er gode til</a:t>
            </a:r>
          </a:p>
          <a:p>
            <a:pPr algn="l"/>
            <a:r>
              <a:rPr lang="da-DK" b="1" i="1" dirty="0">
                <a:solidFill>
                  <a:schemeClr val="tx1"/>
                </a:solidFill>
              </a:rPr>
              <a:t>	- specialister og planlægning trækker 115 og 116      	 	  arbejder ”ind i huset”.</a:t>
            </a:r>
          </a:p>
          <a:p>
            <a:pPr algn="l"/>
            <a:endParaRPr lang="da-DK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155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870013"/>
            <a:ext cx="8420100" cy="905522"/>
          </a:xfrm>
        </p:spPr>
        <p:txBody>
          <a:bodyPr/>
          <a:lstStyle/>
          <a:p>
            <a:r>
              <a:rPr lang="da-DK" b="1" i="1" dirty="0"/>
              <a:t>”Pas på huslejen”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68676" y="2317072"/>
            <a:ext cx="9614516" cy="3932808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a-DK" b="1" i="1" dirty="0">
                <a:solidFill>
                  <a:schemeClr val="tx1"/>
                </a:solidFill>
              </a:rPr>
              <a:t>Servicepakker – besøg i afdelingerne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a-DK" b="1" i="1" dirty="0">
                <a:solidFill>
                  <a:schemeClr val="tx1"/>
                </a:solidFill>
              </a:rPr>
              <a:t>Servicecenter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a-DK" b="1" i="1" dirty="0" err="1">
                <a:solidFill>
                  <a:schemeClr val="tx1"/>
                </a:solidFill>
              </a:rPr>
              <a:t>Lokation</a:t>
            </a:r>
            <a:r>
              <a:rPr lang="da-DK" b="1" i="1" dirty="0">
                <a:solidFill>
                  <a:schemeClr val="tx1"/>
                </a:solidFill>
              </a:rPr>
              <a:t> (er)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a-DK" b="1" i="1" dirty="0">
                <a:solidFill>
                  <a:schemeClr val="tx1"/>
                </a:solidFill>
              </a:rPr>
              <a:t>Synlig og skarp køreplan for det videre arbejde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a-DK" b="1" i="1" dirty="0">
                <a:solidFill>
                  <a:schemeClr val="tx1"/>
                </a:solidFill>
              </a:rPr>
              <a:t>Kommunikationsstrategi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da-DK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430327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137</Words>
  <Application>Microsoft Office PowerPoint</Application>
  <PresentationFormat>A4 (210 x 297 mm)</PresentationFormat>
  <Paragraphs>38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5</vt:i4>
      </vt:variant>
    </vt:vector>
  </HeadingPairs>
  <TitlesOfParts>
    <vt:vector size="6" baseType="lpstr">
      <vt:lpstr>Kontortema</vt:lpstr>
      <vt:lpstr>”Effektiv drift”</vt:lpstr>
      <vt:lpstr>”Pas på huslejen” </vt:lpstr>
      <vt:lpstr>”Pas på huslejen”</vt:lpstr>
      <vt:lpstr>”Pas på huslejen”</vt:lpstr>
      <vt:lpstr>”Pas på huslejen”</vt:lpstr>
    </vt:vector>
  </TitlesOfParts>
  <Company>Boligkontoret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pek</dc:creator>
  <cp:lastModifiedBy>mju</cp:lastModifiedBy>
  <cp:revision>27</cp:revision>
  <dcterms:created xsi:type="dcterms:W3CDTF">2012-02-09T15:05:20Z</dcterms:created>
  <dcterms:modified xsi:type="dcterms:W3CDTF">2016-10-25T13:44:31Z</dcterms:modified>
</cp:coreProperties>
</file>