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1" r:id="rId6"/>
    <p:sldId id="262" r:id="rId7"/>
    <p:sldId id="264" r:id="rId8"/>
    <p:sldId id="265" r:id="rId9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224D"/>
    <a:srgbClr val="EBEEF3"/>
    <a:srgbClr val="002060"/>
    <a:srgbClr val="E7263F"/>
    <a:srgbClr val="EF3E50"/>
    <a:srgbClr val="F8E9EA"/>
    <a:srgbClr val="EAEE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4F8278-E529-BBF3-DD5D-6768F9C4C7C7}" v="7" dt="2025-09-18T08:04:29.776"/>
    <p1510:client id="{C4E15C31-1497-52CC-A039-55C08FCF2F4D}" v="106" dt="2025-09-18T11:18:31.289"/>
    <p1510:client id="{D58E88F3-D6AD-4A3F-BC52-7219A93E8354}" v="20" dt="2025-09-18T11:02:26.663"/>
    <p1510:client id="{FBE130D1-94F9-4E7E-958C-94513EE0D842}" v="98" dt="2025-09-18T08:52:17.1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Hyllehøj" userId="3ac3bf3f-fed0-4c90-82f1-10d83be77ef4" providerId="ADAL" clId="{D58E88F3-D6AD-4A3F-BC52-7219A93E8354}"/>
    <pc:docChg chg="custSel addSld delSld modSld sldOrd">
      <pc:chgData name="Maria Hyllehøj" userId="3ac3bf3f-fed0-4c90-82f1-10d83be77ef4" providerId="ADAL" clId="{D58E88F3-D6AD-4A3F-BC52-7219A93E8354}" dt="2025-09-18T11:06:33.123" v="98" actId="1076"/>
      <pc:docMkLst>
        <pc:docMk/>
      </pc:docMkLst>
      <pc:sldChg chg="addSp modSp mod">
        <pc:chgData name="Maria Hyllehøj" userId="3ac3bf3f-fed0-4c90-82f1-10d83be77ef4" providerId="ADAL" clId="{D58E88F3-D6AD-4A3F-BC52-7219A93E8354}" dt="2025-09-18T11:06:07.097" v="95" actId="1076"/>
        <pc:sldMkLst>
          <pc:docMk/>
          <pc:sldMk cId="2431483433" sldId="259"/>
        </pc:sldMkLst>
        <pc:spChg chg="mod">
          <ac:chgData name="Maria Hyllehøj" userId="3ac3bf3f-fed0-4c90-82f1-10d83be77ef4" providerId="ADAL" clId="{D58E88F3-D6AD-4A3F-BC52-7219A93E8354}" dt="2025-09-18T10:46:44.862" v="26" actId="1076"/>
          <ac:spMkLst>
            <pc:docMk/>
            <pc:sldMk cId="2431483433" sldId="259"/>
            <ac:spMk id="15" creationId="{FF9B070F-1130-DAE7-D4B9-6834BCA917B4}"/>
          </ac:spMkLst>
        </pc:spChg>
        <pc:spChg chg="mod">
          <ac:chgData name="Maria Hyllehøj" userId="3ac3bf3f-fed0-4c90-82f1-10d83be77ef4" providerId="ADAL" clId="{D58E88F3-D6AD-4A3F-BC52-7219A93E8354}" dt="2025-09-18T10:46:44.862" v="26" actId="1076"/>
          <ac:spMkLst>
            <pc:docMk/>
            <pc:sldMk cId="2431483433" sldId="259"/>
            <ac:spMk id="19" creationId="{366C15E0-C203-3A42-6BAE-956980DFB141}"/>
          </ac:spMkLst>
        </pc:spChg>
        <pc:spChg chg="mod">
          <ac:chgData name="Maria Hyllehøj" userId="3ac3bf3f-fed0-4c90-82f1-10d83be77ef4" providerId="ADAL" clId="{D58E88F3-D6AD-4A3F-BC52-7219A93E8354}" dt="2025-09-18T10:46:44.862" v="26" actId="1076"/>
          <ac:spMkLst>
            <pc:docMk/>
            <pc:sldMk cId="2431483433" sldId="259"/>
            <ac:spMk id="20" creationId="{0DB78482-E67E-7B8C-5683-7368B53AEF69}"/>
          </ac:spMkLst>
        </pc:spChg>
        <pc:spChg chg="mod">
          <ac:chgData name="Maria Hyllehøj" userId="3ac3bf3f-fed0-4c90-82f1-10d83be77ef4" providerId="ADAL" clId="{D58E88F3-D6AD-4A3F-BC52-7219A93E8354}" dt="2025-09-18T10:46:44.862" v="26" actId="1076"/>
          <ac:spMkLst>
            <pc:docMk/>
            <pc:sldMk cId="2431483433" sldId="259"/>
            <ac:spMk id="21" creationId="{A29C8126-B081-FAA3-E291-6F5C56E15530}"/>
          </ac:spMkLst>
        </pc:spChg>
        <pc:spChg chg="mod">
          <ac:chgData name="Maria Hyllehøj" userId="3ac3bf3f-fed0-4c90-82f1-10d83be77ef4" providerId="ADAL" clId="{D58E88F3-D6AD-4A3F-BC52-7219A93E8354}" dt="2025-09-18T10:46:44.862" v="26" actId="1076"/>
          <ac:spMkLst>
            <pc:docMk/>
            <pc:sldMk cId="2431483433" sldId="259"/>
            <ac:spMk id="23" creationId="{D7E07EF8-5972-D339-E555-4DBA3432369B}"/>
          </ac:spMkLst>
        </pc:spChg>
        <pc:spChg chg="mod">
          <ac:chgData name="Maria Hyllehøj" userId="3ac3bf3f-fed0-4c90-82f1-10d83be77ef4" providerId="ADAL" clId="{D58E88F3-D6AD-4A3F-BC52-7219A93E8354}" dt="2025-09-18T10:46:44.862" v="26" actId="1076"/>
          <ac:spMkLst>
            <pc:docMk/>
            <pc:sldMk cId="2431483433" sldId="259"/>
            <ac:spMk id="24" creationId="{EAD4A6BD-938B-67FA-A465-37F25C36FAD3}"/>
          </ac:spMkLst>
        </pc:spChg>
        <pc:spChg chg="mod">
          <ac:chgData name="Maria Hyllehøj" userId="3ac3bf3f-fed0-4c90-82f1-10d83be77ef4" providerId="ADAL" clId="{D58E88F3-D6AD-4A3F-BC52-7219A93E8354}" dt="2025-09-18T10:46:44.862" v="26" actId="1076"/>
          <ac:spMkLst>
            <pc:docMk/>
            <pc:sldMk cId="2431483433" sldId="259"/>
            <ac:spMk id="25" creationId="{AB730833-7D99-BEA6-432A-38C4E824F580}"/>
          </ac:spMkLst>
        </pc:spChg>
        <pc:spChg chg="mod">
          <ac:chgData name="Maria Hyllehøj" userId="3ac3bf3f-fed0-4c90-82f1-10d83be77ef4" providerId="ADAL" clId="{D58E88F3-D6AD-4A3F-BC52-7219A93E8354}" dt="2025-09-18T10:46:44.862" v="26" actId="1076"/>
          <ac:spMkLst>
            <pc:docMk/>
            <pc:sldMk cId="2431483433" sldId="259"/>
            <ac:spMk id="27" creationId="{8687982A-04E3-D5FA-C474-795ADBDFB9F5}"/>
          </ac:spMkLst>
        </pc:spChg>
        <pc:spChg chg="mod">
          <ac:chgData name="Maria Hyllehøj" userId="3ac3bf3f-fed0-4c90-82f1-10d83be77ef4" providerId="ADAL" clId="{D58E88F3-D6AD-4A3F-BC52-7219A93E8354}" dt="2025-09-18T10:46:44.862" v="26" actId="1076"/>
          <ac:spMkLst>
            <pc:docMk/>
            <pc:sldMk cId="2431483433" sldId="259"/>
            <ac:spMk id="28" creationId="{D6E39325-BE98-50A3-411A-DC8961AB6954}"/>
          </ac:spMkLst>
        </pc:spChg>
        <pc:spChg chg="mod">
          <ac:chgData name="Maria Hyllehøj" userId="3ac3bf3f-fed0-4c90-82f1-10d83be77ef4" providerId="ADAL" clId="{D58E88F3-D6AD-4A3F-BC52-7219A93E8354}" dt="2025-09-18T10:46:44.862" v="26" actId="1076"/>
          <ac:spMkLst>
            <pc:docMk/>
            <pc:sldMk cId="2431483433" sldId="259"/>
            <ac:spMk id="29" creationId="{22730D37-C442-FF3D-F7EE-AE6B8EEDA6F5}"/>
          </ac:spMkLst>
        </pc:spChg>
        <pc:spChg chg="add mod">
          <ac:chgData name="Maria Hyllehøj" userId="3ac3bf3f-fed0-4c90-82f1-10d83be77ef4" providerId="ADAL" clId="{D58E88F3-D6AD-4A3F-BC52-7219A93E8354}" dt="2025-09-18T11:05:55.769" v="93" actId="1076"/>
          <ac:spMkLst>
            <pc:docMk/>
            <pc:sldMk cId="2431483433" sldId="259"/>
            <ac:spMk id="1029" creationId="{0B7D8DAB-ACDD-4543-5342-4E055C856E7F}"/>
          </ac:spMkLst>
        </pc:spChg>
        <pc:spChg chg="add mod">
          <ac:chgData name="Maria Hyllehøj" userId="3ac3bf3f-fed0-4c90-82f1-10d83be77ef4" providerId="ADAL" clId="{D58E88F3-D6AD-4A3F-BC52-7219A93E8354}" dt="2025-09-18T11:01:32.658" v="79" actId="692"/>
          <ac:spMkLst>
            <pc:docMk/>
            <pc:sldMk cId="2431483433" sldId="259"/>
            <ac:spMk id="1032" creationId="{0315D37E-03E9-2E43-D730-9095673D5564}"/>
          </ac:spMkLst>
        </pc:spChg>
        <pc:picChg chg="add mod">
          <ac:chgData name="Maria Hyllehøj" userId="3ac3bf3f-fed0-4c90-82f1-10d83be77ef4" providerId="ADAL" clId="{D58E88F3-D6AD-4A3F-BC52-7219A93E8354}" dt="2025-09-18T11:06:07.097" v="95" actId="1076"/>
          <ac:picMkLst>
            <pc:docMk/>
            <pc:sldMk cId="2431483433" sldId="259"/>
            <ac:picMk id="1030" creationId="{F5B20566-0998-9134-7F57-D84124F88AB9}"/>
          </ac:picMkLst>
        </pc:picChg>
        <pc:picChg chg="add mod">
          <ac:chgData name="Maria Hyllehøj" userId="3ac3bf3f-fed0-4c90-82f1-10d83be77ef4" providerId="ADAL" clId="{D58E88F3-D6AD-4A3F-BC52-7219A93E8354}" dt="2025-09-18T11:02:26.663" v="86" actId="208"/>
          <ac:picMkLst>
            <pc:docMk/>
            <pc:sldMk cId="2431483433" sldId="259"/>
            <ac:picMk id="1033" creationId="{02B000CA-1B10-4892-DDB2-7CA6D806CC75}"/>
          </ac:picMkLst>
        </pc:picChg>
      </pc:sldChg>
      <pc:sldChg chg="addSp delSp modSp mod">
        <pc:chgData name="Maria Hyllehøj" userId="3ac3bf3f-fed0-4c90-82f1-10d83be77ef4" providerId="ADAL" clId="{D58E88F3-D6AD-4A3F-BC52-7219A93E8354}" dt="2025-09-18T11:06:33.123" v="98" actId="1076"/>
        <pc:sldMkLst>
          <pc:docMk/>
          <pc:sldMk cId="3782606349" sldId="262"/>
        </pc:sldMkLst>
        <pc:spChg chg="mod">
          <ac:chgData name="Maria Hyllehøj" userId="3ac3bf3f-fed0-4c90-82f1-10d83be77ef4" providerId="ADAL" clId="{D58E88F3-D6AD-4A3F-BC52-7219A93E8354}" dt="2025-09-18T10:44:08.801" v="12" actId="1076"/>
          <ac:spMkLst>
            <pc:docMk/>
            <pc:sldMk cId="3782606349" sldId="262"/>
            <ac:spMk id="2" creationId="{D13C04E7-E219-9E93-5F6A-1B0C20A1D500}"/>
          </ac:spMkLst>
        </pc:spChg>
        <pc:spChg chg="mod">
          <ac:chgData name="Maria Hyllehøj" userId="3ac3bf3f-fed0-4c90-82f1-10d83be77ef4" providerId="ADAL" clId="{D58E88F3-D6AD-4A3F-BC52-7219A93E8354}" dt="2025-09-18T10:44:08.801" v="12" actId="1076"/>
          <ac:spMkLst>
            <pc:docMk/>
            <pc:sldMk cId="3782606349" sldId="262"/>
            <ac:spMk id="3" creationId="{8516063B-842B-9F70-0280-FD6CC84A7BBB}"/>
          </ac:spMkLst>
        </pc:spChg>
        <pc:spChg chg="mod">
          <ac:chgData name="Maria Hyllehøj" userId="3ac3bf3f-fed0-4c90-82f1-10d83be77ef4" providerId="ADAL" clId="{D58E88F3-D6AD-4A3F-BC52-7219A93E8354}" dt="2025-09-18T10:44:08.801" v="12" actId="1076"/>
          <ac:spMkLst>
            <pc:docMk/>
            <pc:sldMk cId="3782606349" sldId="262"/>
            <ac:spMk id="4" creationId="{EDDF54AF-8E2C-8985-CC3C-9E40D29A95CA}"/>
          </ac:spMkLst>
        </pc:spChg>
        <pc:spChg chg="mod">
          <ac:chgData name="Maria Hyllehøj" userId="3ac3bf3f-fed0-4c90-82f1-10d83be77ef4" providerId="ADAL" clId="{D58E88F3-D6AD-4A3F-BC52-7219A93E8354}" dt="2025-09-18T10:44:08.801" v="12" actId="1076"/>
          <ac:spMkLst>
            <pc:docMk/>
            <pc:sldMk cId="3782606349" sldId="262"/>
            <ac:spMk id="6" creationId="{0C74B0DF-451E-CA9A-51EA-075C609CA305}"/>
          </ac:spMkLst>
        </pc:spChg>
        <pc:spChg chg="mod">
          <ac:chgData name="Maria Hyllehøj" userId="3ac3bf3f-fed0-4c90-82f1-10d83be77ef4" providerId="ADAL" clId="{D58E88F3-D6AD-4A3F-BC52-7219A93E8354}" dt="2025-09-18T10:44:08.801" v="12" actId="1076"/>
          <ac:spMkLst>
            <pc:docMk/>
            <pc:sldMk cId="3782606349" sldId="262"/>
            <ac:spMk id="7" creationId="{777E46B6-9278-A98D-8B7B-BA76681C67B7}"/>
          </ac:spMkLst>
        </pc:spChg>
        <pc:spChg chg="mod">
          <ac:chgData name="Maria Hyllehøj" userId="3ac3bf3f-fed0-4c90-82f1-10d83be77ef4" providerId="ADAL" clId="{D58E88F3-D6AD-4A3F-BC52-7219A93E8354}" dt="2025-09-18T10:44:08.801" v="12" actId="1076"/>
          <ac:spMkLst>
            <pc:docMk/>
            <pc:sldMk cId="3782606349" sldId="262"/>
            <ac:spMk id="11" creationId="{7ED1E078-4692-35DE-C536-4C847726E574}"/>
          </ac:spMkLst>
        </pc:spChg>
        <pc:spChg chg="mod">
          <ac:chgData name="Maria Hyllehøj" userId="3ac3bf3f-fed0-4c90-82f1-10d83be77ef4" providerId="ADAL" clId="{D58E88F3-D6AD-4A3F-BC52-7219A93E8354}" dt="2025-09-18T10:44:08.801" v="12" actId="1076"/>
          <ac:spMkLst>
            <pc:docMk/>
            <pc:sldMk cId="3782606349" sldId="262"/>
            <ac:spMk id="12" creationId="{270E4CE2-95F5-034B-2549-0A37403E43F8}"/>
          </ac:spMkLst>
        </pc:spChg>
        <pc:spChg chg="mod">
          <ac:chgData name="Maria Hyllehøj" userId="3ac3bf3f-fed0-4c90-82f1-10d83be77ef4" providerId="ADAL" clId="{D58E88F3-D6AD-4A3F-BC52-7219A93E8354}" dt="2025-09-18T10:44:08.801" v="12" actId="1076"/>
          <ac:spMkLst>
            <pc:docMk/>
            <pc:sldMk cId="3782606349" sldId="262"/>
            <ac:spMk id="14" creationId="{831028A3-2C1B-E9BD-8840-B0B5E738483A}"/>
          </ac:spMkLst>
        </pc:spChg>
        <pc:spChg chg="mod">
          <ac:chgData name="Maria Hyllehøj" userId="3ac3bf3f-fed0-4c90-82f1-10d83be77ef4" providerId="ADAL" clId="{D58E88F3-D6AD-4A3F-BC52-7219A93E8354}" dt="2025-09-18T10:44:08.801" v="12" actId="1076"/>
          <ac:spMkLst>
            <pc:docMk/>
            <pc:sldMk cId="3782606349" sldId="262"/>
            <ac:spMk id="15" creationId="{DD2FF968-B9B2-8B24-AD71-3613EFDDEE04}"/>
          </ac:spMkLst>
        </pc:spChg>
        <pc:spChg chg="mod">
          <ac:chgData name="Maria Hyllehøj" userId="3ac3bf3f-fed0-4c90-82f1-10d83be77ef4" providerId="ADAL" clId="{D58E88F3-D6AD-4A3F-BC52-7219A93E8354}" dt="2025-09-18T10:44:08.801" v="12" actId="1076"/>
          <ac:spMkLst>
            <pc:docMk/>
            <pc:sldMk cId="3782606349" sldId="262"/>
            <ac:spMk id="16" creationId="{F2D021A7-DF89-BC0E-773C-E8229682BA9A}"/>
          </ac:spMkLst>
        </pc:spChg>
        <pc:spChg chg="add mod">
          <ac:chgData name="Maria Hyllehøj" userId="3ac3bf3f-fed0-4c90-82f1-10d83be77ef4" providerId="ADAL" clId="{D58E88F3-D6AD-4A3F-BC52-7219A93E8354}" dt="2025-09-18T10:43:54.537" v="11" actId="1076"/>
          <ac:spMkLst>
            <pc:docMk/>
            <pc:sldMk cId="3782606349" sldId="262"/>
            <ac:spMk id="27" creationId="{2E920C34-D51E-B0AC-A499-225E0D202929}"/>
          </ac:spMkLst>
        </pc:spChg>
        <pc:spChg chg="add mod">
          <ac:chgData name="Maria Hyllehøj" userId="3ac3bf3f-fed0-4c90-82f1-10d83be77ef4" providerId="ADAL" clId="{D58E88F3-D6AD-4A3F-BC52-7219A93E8354}" dt="2025-09-18T10:43:54.537" v="11" actId="1076"/>
          <ac:spMkLst>
            <pc:docMk/>
            <pc:sldMk cId="3782606349" sldId="262"/>
            <ac:spMk id="30" creationId="{98670ED5-698D-F914-49F4-ED59ABBADF22}"/>
          </ac:spMkLst>
        </pc:spChg>
        <pc:spChg chg="add mod">
          <ac:chgData name="Maria Hyllehøj" userId="3ac3bf3f-fed0-4c90-82f1-10d83be77ef4" providerId="ADAL" clId="{D58E88F3-D6AD-4A3F-BC52-7219A93E8354}" dt="2025-09-18T10:43:54.537" v="11" actId="1076"/>
          <ac:spMkLst>
            <pc:docMk/>
            <pc:sldMk cId="3782606349" sldId="262"/>
            <ac:spMk id="31" creationId="{2F44EC31-8F13-BBDE-5E5F-3F0D8D373FC5}"/>
          </ac:spMkLst>
        </pc:spChg>
        <pc:spChg chg="add mod">
          <ac:chgData name="Maria Hyllehøj" userId="3ac3bf3f-fed0-4c90-82f1-10d83be77ef4" providerId="ADAL" clId="{D58E88F3-D6AD-4A3F-BC52-7219A93E8354}" dt="2025-09-18T10:43:54.537" v="11" actId="1076"/>
          <ac:spMkLst>
            <pc:docMk/>
            <pc:sldMk cId="3782606349" sldId="262"/>
            <ac:spMk id="32" creationId="{FE41A909-970E-75F0-12FB-578065499C75}"/>
          </ac:spMkLst>
        </pc:spChg>
        <pc:spChg chg="add mod">
          <ac:chgData name="Maria Hyllehøj" userId="3ac3bf3f-fed0-4c90-82f1-10d83be77ef4" providerId="ADAL" clId="{D58E88F3-D6AD-4A3F-BC52-7219A93E8354}" dt="2025-09-18T10:43:54.537" v="11" actId="1076"/>
          <ac:spMkLst>
            <pc:docMk/>
            <pc:sldMk cId="3782606349" sldId="262"/>
            <ac:spMk id="34" creationId="{A85DE6A3-90CC-746B-BFE5-F71D5237FEA1}"/>
          </ac:spMkLst>
        </pc:spChg>
        <pc:spChg chg="add mod">
          <ac:chgData name="Maria Hyllehøj" userId="3ac3bf3f-fed0-4c90-82f1-10d83be77ef4" providerId="ADAL" clId="{D58E88F3-D6AD-4A3F-BC52-7219A93E8354}" dt="2025-09-18T10:43:54.537" v="11" actId="1076"/>
          <ac:spMkLst>
            <pc:docMk/>
            <pc:sldMk cId="3782606349" sldId="262"/>
            <ac:spMk id="35" creationId="{FF074474-CADA-44E8-7D51-3CEA7E36520E}"/>
          </ac:spMkLst>
        </pc:spChg>
        <pc:spChg chg="add mod">
          <ac:chgData name="Maria Hyllehøj" userId="3ac3bf3f-fed0-4c90-82f1-10d83be77ef4" providerId="ADAL" clId="{D58E88F3-D6AD-4A3F-BC52-7219A93E8354}" dt="2025-09-18T10:43:54.537" v="11" actId="1076"/>
          <ac:spMkLst>
            <pc:docMk/>
            <pc:sldMk cId="3782606349" sldId="262"/>
            <ac:spMk id="36" creationId="{27E9C320-A3F0-752E-0D0D-A86D14E148E8}"/>
          </ac:spMkLst>
        </pc:spChg>
        <pc:spChg chg="add mod">
          <ac:chgData name="Maria Hyllehøj" userId="3ac3bf3f-fed0-4c90-82f1-10d83be77ef4" providerId="ADAL" clId="{D58E88F3-D6AD-4A3F-BC52-7219A93E8354}" dt="2025-09-18T10:43:54.537" v="11" actId="1076"/>
          <ac:spMkLst>
            <pc:docMk/>
            <pc:sldMk cId="3782606349" sldId="262"/>
            <ac:spMk id="38" creationId="{3D4648F3-07D2-DF35-695A-B35A94837B6F}"/>
          </ac:spMkLst>
        </pc:spChg>
        <pc:spChg chg="add mod">
          <ac:chgData name="Maria Hyllehøj" userId="3ac3bf3f-fed0-4c90-82f1-10d83be77ef4" providerId="ADAL" clId="{D58E88F3-D6AD-4A3F-BC52-7219A93E8354}" dt="2025-09-18T10:43:54.537" v="11" actId="1076"/>
          <ac:spMkLst>
            <pc:docMk/>
            <pc:sldMk cId="3782606349" sldId="262"/>
            <ac:spMk id="39" creationId="{8E13E81F-25F5-E4A0-B6F2-7E1740A0BC2B}"/>
          </ac:spMkLst>
        </pc:spChg>
        <pc:spChg chg="add mod">
          <ac:chgData name="Maria Hyllehøj" userId="3ac3bf3f-fed0-4c90-82f1-10d83be77ef4" providerId="ADAL" clId="{D58E88F3-D6AD-4A3F-BC52-7219A93E8354}" dt="2025-09-18T10:43:54.537" v="11" actId="1076"/>
          <ac:spMkLst>
            <pc:docMk/>
            <pc:sldMk cId="3782606349" sldId="262"/>
            <ac:spMk id="40" creationId="{F5ECE95C-FE2A-FD4A-CBC6-40F6A5A4BA0D}"/>
          </ac:spMkLst>
        </pc:spChg>
        <pc:spChg chg="add del mod">
          <ac:chgData name="Maria Hyllehøj" userId="3ac3bf3f-fed0-4c90-82f1-10d83be77ef4" providerId="ADAL" clId="{D58E88F3-D6AD-4A3F-BC52-7219A93E8354}" dt="2025-09-18T10:55:33.689" v="67" actId="478"/>
          <ac:spMkLst>
            <pc:docMk/>
            <pc:sldMk cId="3782606349" sldId="262"/>
            <ac:spMk id="46" creationId="{3B429B92-FC4F-E5C0-7672-AF1C8E7DBA1F}"/>
          </ac:spMkLst>
        </pc:spChg>
        <pc:spChg chg="add mod">
          <ac:chgData name="Maria Hyllehøj" userId="3ac3bf3f-fed0-4c90-82f1-10d83be77ef4" providerId="ADAL" clId="{D58E88F3-D6AD-4A3F-BC52-7219A93E8354}" dt="2025-09-18T11:06:33.123" v="98" actId="1076"/>
          <ac:spMkLst>
            <pc:docMk/>
            <pc:sldMk cId="3782606349" sldId="262"/>
            <ac:spMk id="55" creationId="{369D9FD3-CEBF-56A1-94ED-D439F98EF2FB}"/>
          </ac:spMkLst>
        </pc:spChg>
        <pc:picChg chg="add mod">
          <ac:chgData name="Maria Hyllehøj" userId="3ac3bf3f-fed0-4c90-82f1-10d83be77ef4" providerId="ADAL" clId="{D58E88F3-D6AD-4A3F-BC52-7219A93E8354}" dt="2025-09-18T11:03:27.336" v="88" actId="208"/>
          <ac:picMkLst>
            <pc:docMk/>
            <pc:sldMk cId="3782606349" sldId="262"/>
            <ac:picMk id="52" creationId="{AE483571-2A29-43BA-A1FF-DEE6426F21C3}"/>
          </ac:picMkLst>
        </pc:picChg>
        <pc:picChg chg="add del mod">
          <ac:chgData name="Maria Hyllehøj" userId="3ac3bf3f-fed0-4c90-82f1-10d83be77ef4" providerId="ADAL" clId="{D58E88F3-D6AD-4A3F-BC52-7219A93E8354}" dt="2025-09-18T10:53:26.627" v="37" actId="478"/>
          <ac:picMkLst>
            <pc:docMk/>
            <pc:sldMk cId="3782606349" sldId="262"/>
            <ac:picMk id="54" creationId="{611701D1-0F0A-CD2A-9F2F-B3DAA0F29BD2}"/>
          </ac:picMkLst>
        </pc:picChg>
        <pc:picChg chg="add mod">
          <ac:chgData name="Maria Hyllehøj" userId="3ac3bf3f-fed0-4c90-82f1-10d83be77ef4" providerId="ADAL" clId="{D58E88F3-D6AD-4A3F-BC52-7219A93E8354}" dt="2025-09-18T11:06:24.192" v="97" actId="1076"/>
          <ac:picMkLst>
            <pc:docMk/>
            <pc:sldMk cId="3782606349" sldId="262"/>
            <ac:picMk id="56" creationId="{1AB0A509-B42B-CC7C-91C0-735A6E6821F0}"/>
          </ac:picMkLst>
        </pc:picChg>
        <pc:cxnChg chg="add mod">
          <ac:chgData name="Maria Hyllehøj" userId="3ac3bf3f-fed0-4c90-82f1-10d83be77ef4" providerId="ADAL" clId="{D58E88F3-D6AD-4A3F-BC52-7219A93E8354}" dt="2025-09-18T11:03:38.199" v="89" actId="14100"/>
          <ac:cxnSpMkLst>
            <pc:docMk/>
            <pc:sldMk cId="3782606349" sldId="262"/>
            <ac:cxnSpMk id="48" creationId="{4B59FE13-1360-8751-E479-1963243C083A}"/>
          </ac:cxnSpMkLst>
        </pc:cxnChg>
      </pc:sldChg>
      <pc:sldChg chg="add ord">
        <pc:chgData name="Maria Hyllehøj" userId="3ac3bf3f-fed0-4c90-82f1-10d83be77ef4" providerId="ADAL" clId="{D58E88F3-D6AD-4A3F-BC52-7219A93E8354}" dt="2025-09-18T10:57:35.012" v="73"/>
        <pc:sldMkLst>
          <pc:docMk/>
          <pc:sldMk cId="3398981912" sldId="263"/>
        </pc:sldMkLst>
      </pc:sldChg>
      <pc:sldChg chg="add ord">
        <pc:chgData name="Maria Hyllehøj" userId="3ac3bf3f-fed0-4c90-82f1-10d83be77ef4" providerId="ADAL" clId="{D58E88F3-D6AD-4A3F-BC52-7219A93E8354}" dt="2025-09-18T10:43:37.737" v="9"/>
        <pc:sldMkLst>
          <pc:docMk/>
          <pc:sldMk cId="383173256" sldId="264"/>
        </pc:sldMkLst>
      </pc:sldChg>
      <pc:sldChg chg="add del ord">
        <pc:chgData name="Maria Hyllehøj" userId="3ac3bf3f-fed0-4c90-82f1-10d83be77ef4" providerId="ADAL" clId="{D58E88F3-D6AD-4A3F-BC52-7219A93E8354}" dt="2025-09-18T10:43:30.516" v="6" actId="47"/>
        <pc:sldMkLst>
          <pc:docMk/>
          <pc:sldMk cId="2570099297" sldId="264"/>
        </pc:sldMkLst>
      </pc:sldChg>
    </pc:docChg>
  </pc:docChgLst>
  <pc:docChgLst>
    <pc:chgData name="Maria Hyllehøj" userId="S::mahy@domea.dk::3ac3bf3f-fed0-4c90-82f1-10d83be77ef4" providerId="AD" clId="Web-{C4E15C31-1497-52CC-A039-55C08FCF2F4D}"/>
    <pc:docChg chg="addSld delSld modSld sldOrd">
      <pc:chgData name="Maria Hyllehøj" userId="S::mahy@domea.dk::3ac3bf3f-fed0-4c90-82f1-10d83be77ef4" providerId="AD" clId="Web-{C4E15C31-1497-52CC-A039-55C08FCF2F4D}" dt="2025-09-18T11:18:31.289" v="105"/>
      <pc:docMkLst>
        <pc:docMk/>
      </pc:docMkLst>
      <pc:sldChg chg="modSp">
        <pc:chgData name="Maria Hyllehøj" userId="S::mahy@domea.dk::3ac3bf3f-fed0-4c90-82f1-10d83be77ef4" providerId="AD" clId="Web-{C4E15C31-1497-52CC-A039-55C08FCF2F4D}" dt="2025-09-18T11:17:20.349" v="94" actId="1076"/>
        <pc:sldMkLst>
          <pc:docMk/>
          <pc:sldMk cId="2431483433" sldId="259"/>
        </pc:sldMkLst>
        <pc:spChg chg="mod">
          <ac:chgData name="Maria Hyllehøj" userId="S::mahy@domea.dk::3ac3bf3f-fed0-4c90-82f1-10d83be77ef4" providerId="AD" clId="Web-{C4E15C31-1497-52CC-A039-55C08FCF2F4D}" dt="2025-09-18T11:17:05.302" v="92" actId="1076"/>
          <ac:spMkLst>
            <pc:docMk/>
            <pc:sldMk cId="2431483433" sldId="259"/>
            <ac:spMk id="17" creationId="{B299BDFB-89BB-E206-B39F-443C1D1B6017}"/>
          </ac:spMkLst>
        </pc:spChg>
        <pc:spChg chg="mod">
          <ac:chgData name="Maria Hyllehøj" userId="S::mahy@domea.dk::3ac3bf3f-fed0-4c90-82f1-10d83be77ef4" providerId="AD" clId="Web-{C4E15C31-1497-52CC-A039-55C08FCF2F4D}" dt="2025-09-18T11:16:56.380" v="90" actId="1076"/>
          <ac:spMkLst>
            <pc:docMk/>
            <pc:sldMk cId="2431483433" sldId="259"/>
            <ac:spMk id="21" creationId="{A29C8126-B081-FAA3-E291-6F5C56E15530}"/>
          </ac:spMkLst>
        </pc:spChg>
        <pc:spChg chg="mod">
          <ac:chgData name="Maria Hyllehøj" userId="S::mahy@domea.dk::3ac3bf3f-fed0-4c90-82f1-10d83be77ef4" providerId="AD" clId="Web-{C4E15C31-1497-52CC-A039-55C08FCF2F4D}" dt="2025-09-18T11:17:00.020" v="91" actId="1076"/>
          <ac:spMkLst>
            <pc:docMk/>
            <pc:sldMk cId="2431483433" sldId="259"/>
            <ac:spMk id="25" creationId="{AB730833-7D99-BEA6-432A-38C4E824F580}"/>
          </ac:spMkLst>
        </pc:spChg>
        <pc:spChg chg="mod">
          <ac:chgData name="Maria Hyllehøj" userId="S::mahy@domea.dk::3ac3bf3f-fed0-4c90-82f1-10d83be77ef4" providerId="AD" clId="Web-{C4E15C31-1497-52CC-A039-55C08FCF2F4D}" dt="2025-09-18T11:17:20.349" v="94" actId="1076"/>
          <ac:spMkLst>
            <pc:docMk/>
            <pc:sldMk cId="2431483433" sldId="259"/>
            <ac:spMk id="1025" creationId="{2D3737AD-1DB9-4E56-2D65-98BA4ACB8A3A}"/>
          </ac:spMkLst>
        </pc:spChg>
        <pc:spChg chg="mod">
          <ac:chgData name="Maria Hyllehøj" userId="S::mahy@domea.dk::3ac3bf3f-fed0-4c90-82f1-10d83be77ef4" providerId="AD" clId="Web-{C4E15C31-1497-52CC-A039-55C08FCF2F4D}" dt="2025-09-18T11:17:10.679" v="93" actId="1076"/>
          <ac:spMkLst>
            <pc:docMk/>
            <pc:sldMk cId="2431483433" sldId="259"/>
            <ac:spMk id="1028" creationId="{999DDD4E-4EDF-9F63-7D2A-39893D84C496}"/>
          </ac:spMkLst>
        </pc:spChg>
        <pc:spChg chg="mod">
          <ac:chgData name="Maria Hyllehøj" userId="S::mahy@domea.dk::3ac3bf3f-fed0-4c90-82f1-10d83be77ef4" providerId="AD" clId="Web-{C4E15C31-1497-52CC-A039-55C08FCF2F4D}" dt="2025-09-18T11:11:32.720" v="0" actId="1076"/>
          <ac:spMkLst>
            <pc:docMk/>
            <pc:sldMk cId="2431483433" sldId="259"/>
            <ac:spMk id="1038" creationId="{2FF9F8E8-0376-4DCF-7AB1-BA75673EC854}"/>
          </ac:spMkLst>
        </pc:spChg>
      </pc:sldChg>
      <pc:sldChg chg="modSp">
        <pc:chgData name="Maria Hyllehøj" userId="S::mahy@domea.dk::3ac3bf3f-fed0-4c90-82f1-10d83be77ef4" providerId="AD" clId="Web-{C4E15C31-1497-52CC-A039-55C08FCF2F4D}" dt="2025-09-18T11:13:44.666" v="14" actId="1076"/>
        <pc:sldMkLst>
          <pc:docMk/>
          <pc:sldMk cId="3292943787" sldId="261"/>
        </pc:sldMkLst>
        <pc:spChg chg="mod">
          <ac:chgData name="Maria Hyllehøj" userId="S::mahy@domea.dk::3ac3bf3f-fed0-4c90-82f1-10d83be77ef4" providerId="AD" clId="Web-{C4E15C31-1497-52CC-A039-55C08FCF2F4D}" dt="2025-09-18T11:11:52.751" v="1" actId="1076"/>
          <ac:spMkLst>
            <pc:docMk/>
            <pc:sldMk cId="3292943787" sldId="261"/>
            <ac:spMk id="4" creationId="{3CEBC9F1-824B-C02E-FE53-D8B27DB962EB}"/>
          </ac:spMkLst>
        </pc:spChg>
        <pc:spChg chg="mod">
          <ac:chgData name="Maria Hyllehøj" userId="S::mahy@domea.dk::3ac3bf3f-fed0-4c90-82f1-10d83be77ef4" providerId="AD" clId="Web-{C4E15C31-1497-52CC-A039-55C08FCF2F4D}" dt="2025-09-18T11:11:56.001" v="2" actId="1076"/>
          <ac:spMkLst>
            <pc:docMk/>
            <pc:sldMk cId="3292943787" sldId="261"/>
            <ac:spMk id="9" creationId="{308FA7DC-DF66-F132-AEB3-B6DED15085DD}"/>
          </ac:spMkLst>
        </pc:spChg>
        <pc:spChg chg="mod">
          <ac:chgData name="Maria Hyllehøj" userId="S::mahy@domea.dk::3ac3bf3f-fed0-4c90-82f1-10d83be77ef4" providerId="AD" clId="Web-{C4E15C31-1497-52CC-A039-55C08FCF2F4D}" dt="2025-09-18T11:13:44.666" v="14" actId="1076"/>
          <ac:spMkLst>
            <pc:docMk/>
            <pc:sldMk cId="3292943787" sldId="261"/>
            <ac:spMk id="27" creationId="{3D4C8A94-1398-D506-9077-D8E0DE6344F6}"/>
          </ac:spMkLst>
        </pc:spChg>
        <pc:picChg chg="mod">
          <ac:chgData name="Maria Hyllehøj" userId="S::mahy@domea.dk::3ac3bf3f-fed0-4c90-82f1-10d83be77ef4" providerId="AD" clId="Web-{C4E15C31-1497-52CC-A039-55C08FCF2F4D}" dt="2025-09-18T11:13:09.726" v="11" actId="14100"/>
          <ac:picMkLst>
            <pc:docMk/>
            <pc:sldMk cId="3292943787" sldId="261"/>
            <ac:picMk id="51" creationId="{70183937-4419-82FE-BB58-789021F8E46B}"/>
          </ac:picMkLst>
        </pc:picChg>
        <pc:picChg chg="mod">
          <ac:chgData name="Maria Hyllehøj" userId="S::mahy@domea.dk::3ac3bf3f-fed0-4c90-82f1-10d83be77ef4" providerId="AD" clId="Web-{C4E15C31-1497-52CC-A039-55C08FCF2F4D}" dt="2025-09-18T11:13:23.571" v="13" actId="14100"/>
          <ac:picMkLst>
            <pc:docMk/>
            <pc:sldMk cId="3292943787" sldId="261"/>
            <ac:picMk id="53" creationId="{78C389CC-A65E-4345-CE67-A640FDED5649}"/>
          </ac:picMkLst>
        </pc:picChg>
      </pc:sldChg>
      <pc:sldChg chg="addSp delSp modSp">
        <pc:chgData name="Maria Hyllehøj" userId="S::mahy@domea.dk::3ac3bf3f-fed0-4c90-82f1-10d83be77ef4" providerId="AD" clId="Web-{C4E15C31-1497-52CC-A039-55C08FCF2F4D}" dt="2025-09-18T11:18:18.351" v="103" actId="1076"/>
        <pc:sldMkLst>
          <pc:docMk/>
          <pc:sldMk cId="3782606349" sldId="262"/>
        </pc:sldMkLst>
        <pc:spChg chg="mod">
          <ac:chgData name="Maria Hyllehøj" userId="S::mahy@domea.dk::3ac3bf3f-fed0-4c90-82f1-10d83be77ef4" providerId="AD" clId="Web-{C4E15C31-1497-52CC-A039-55C08FCF2F4D}" dt="2025-09-18T11:15:35.188" v="49" actId="1076"/>
          <ac:spMkLst>
            <pc:docMk/>
            <pc:sldMk cId="3782606349" sldId="262"/>
            <ac:spMk id="2" creationId="{D13C04E7-E219-9E93-5F6A-1B0C20A1D500}"/>
          </ac:spMkLst>
        </pc:spChg>
        <pc:spChg chg="mod">
          <ac:chgData name="Maria Hyllehøj" userId="S::mahy@domea.dk::3ac3bf3f-fed0-4c90-82f1-10d83be77ef4" providerId="AD" clId="Web-{C4E15C31-1497-52CC-A039-55C08FCF2F4D}" dt="2025-09-18T11:14:24.263" v="21" actId="1076"/>
          <ac:spMkLst>
            <pc:docMk/>
            <pc:sldMk cId="3782606349" sldId="262"/>
            <ac:spMk id="4" creationId="{EDDF54AF-8E2C-8985-CC3C-9E40D29A95CA}"/>
          </ac:spMkLst>
        </pc:spChg>
        <pc:spChg chg="mod">
          <ac:chgData name="Maria Hyllehøj" userId="S::mahy@domea.dk::3ac3bf3f-fed0-4c90-82f1-10d83be77ef4" providerId="AD" clId="Web-{C4E15C31-1497-52CC-A039-55C08FCF2F4D}" dt="2025-09-18T11:15:03.562" v="26" actId="1076"/>
          <ac:spMkLst>
            <pc:docMk/>
            <pc:sldMk cId="3782606349" sldId="262"/>
            <ac:spMk id="8" creationId="{41D13DE0-785C-FA76-1A0B-53F22EC70452}"/>
          </ac:spMkLst>
        </pc:spChg>
        <pc:spChg chg="mod">
          <ac:chgData name="Maria Hyllehøj" userId="S::mahy@domea.dk::3ac3bf3f-fed0-4c90-82f1-10d83be77ef4" providerId="AD" clId="Web-{C4E15C31-1497-52CC-A039-55C08FCF2F4D}" dt="2025-09-18T11:15:12.765" v="28" actId="1076"/>
          <ac:spMkLst>
            <pc:docMk/>
            <pc:sldMk cId="3782606349" sldId="262"/>
            <ac:spMk id="12" creationId="{270E4CE2-95F5-034B-2549-0A37403E43F8}"/>
          </ac:spMkLst>
        </pc:spChg>
        <pc:spChg chg="add mod">
          <ac:chgData name="Maria Hyllehøj" userId="S::mahy@domea.dk::3ac3bf3f-fed0-4c90-82f1-10d83be77ef4" providerId="AD" clId="Web-{C4E15C31-1497-52CC-A039-55C08FCF2F4D}" dt="2025-09-18T11:15:55.268" v="70" actId="1076"/>
          <ac:spMkLst>
            <pc:docMk/>
            <pc:sldMk cId="3782606349" sldId="262"/>
            <ac:spMk id="18" creationId="{387787CF-AA4B-B4A4-64B9-1AB141522F01}"/>
          </ac:spMkLst>
        </pc:spChg>
        <pc:spChg chg="add mod">
          <ac:chgData name="Maria Hyllehøj" userId="S::mahy@domea.dk::3ac3bf3f-fed0-4c90-82f1-10d83be77ef4" providerId="AD" clId="Web-{C4E15C31-1497-52CC-A039-55C08FCF2F4D}" dt="2025-09-18T11:15:55.283" v="71" actId="1076"/>
          <ac:spMkLst>
            <pc:docMk/>
            <pc:sldMk cId="3782606349" sldId="262"/>
            <ac:spMk id="20" creationId="{2745411F-CE03-C2CE-2888-EC83F3C50156}"/>
          </ac:spMkLst>
        </pc:spChg>
        <pc:spChg chg="add mod">
          <ac:chgData name="Maria Hyllehøj" userId="S::mahy@domea.dk::3ac3bf3f-fed0-4c90-82f1-10d83be77ef4" providerId="AD" clId="Web-{C4E15C31-1497-52CC-A039-55C08FCF2F4D}" dt="2025-09-18T11:15:55.299" v="72" actId="1076"/>
          <ac:spMkLst>
            <pc:docMk/>
            <pc:sldMk cId="3782606349" sldId="262"/>
            <ac:spMk id="22" creationId="{61CF79C6-3047-3067-AFB7-ACE41F8A8EBF}"/>
          </ac:spMkLst>
        </pc:spChg>
        <pc:spChg chg="del">
          <ac:chgData name="Maria Hyllehøj" userId="S::mahy@domea.dk::3ac3bf3f-fed0-4c90-82f1-10d83be77ef4" providerId="AD" clId="Web-{C4E15C31-1497-52CC-A039-55C08FCF2F4D}" dt="2025-09-18T11:15:27.376" v="48"/>
          <ac:spMkLst>
            <pc:docMk/>
            <pc:sldMk cId="3782606349" sldId="262"/>
            <ac:spMk id="26" creationId="{74DFC7BC-7E4A-DC87-5393-A318109BF849}"/>
          </ac:spMkLst>
        </pc:spChg>
        <pc:spChg chg="del">
          <ac:chgData name="Maria Hyllehøj" userId="S::mahy@domea.dk::3ac3bf3f-fed0-4c90-82f1-10d83be77ef4" providerId="AD" clId="Web-{C4E15C31-1497-52CC-A039-55C08FCF2F4D}" dt="2025-09-18T11:15:27.376" v="47"/>
          <ac:spMkLst>
            <pc:docMk/>
            <pc:sldMk cId="3782606349" sldId="262"/>
            <ac:spMk id="27" creationId="{2E920C34-D51E-B0AC-A499-225E0D202929}"/>
          </ac:spMkLst>
        </pc:spChg>
        <pc:spChg chg="del">
          <ac:chgData name="Maria Hyllehøj" userId="S::mahy@domea.dk::3ac3bf3f-fed0-4c90-82f1-10d83be77ef4" providerId="AD" clId="Web-{C4E15C31-1497-52CC-A039-55C08FCF2F4D}" dt="2025-09-18T11:15:27.376" v="46"/>
          <ac:spMkLst>
            <pc:docMk/>
            <pc:sldMk cId="3782606349" sldId="262"/>
            <ac:spMk id="28" creationId="{43F986C1-57EA-6751-C224-1915F17D54EC}"/>
          </ac:spMkLst>
        </pc:spChg>
        <pc:spChg chg="del">
          <ac:chgData name="Maria Hyllehøj" userId="S::mahy@domea.dk::3ac3bf3f-fed0-4c90-82f1-10d83be77ef4" providerId="AD" clId="Web-{C4E15C31-1497-52CC-A039-55C08FCF2F4D}" dt="2025-09-18T11:15:27.376" v="44"/>
          <ac:spMkLst>
            <pc:docMk/>
            <pc:sldMk cId="3782606349" sldId="262"/>
            <ac:spMk id="30" creationId="{98670ED5-698D-F914-49F4-ED59ABBADF22}"/>
          </ac:spMkLst>
        </pc:spChg>
        <pc:spChg chg="del">
          <ac:chgData name="Maria Hyllehøj" userId="S::mahy@domea.dk::3ac3bf3f-fed0-4c90-82f1-10d83be77ef4" providerId="AD" clId="Web-{C4E15C31-1497-52CC-A039-55C08FCF2F4D}" dt="2025-09-18T11:15:27.376" v="43"/>
          <ac:spMkLst>
            <pc:docMk/>
            <pc:sldMk cId="3782606349" sldId="262"/>
            <ac:spMk id="31" creationId="{2F44EC31-8F13-BBDE-5E5F-3F0D8D373FC5}"/>
          </ac:spMkLst>
        </pc:spChg>
        <pc:spChg chg="del">
          <ac:chgData name="Maria Hyllehøj" userId="S::mahy@domea.dk::3ac3bf3f-fed0-4c90-82f1-10d83be77ef4" providerId="AD" clId="Web-{C4E15C31-1497-52CC-A039-55C08FCF2F4D}" dt="2025-09-18T11:15:27.376" v="42"/>
          <ac:spMkLst>
            <pc:docMk/>
            <pc:sldMk cId="3782606349" sldId="262"/>
            <ac:spMk id="32" creationId="{FE41A909-970E-75F0-12FB-578065499C75}"/>
          </ac:spMkLst>
        </pc:spChg>
        <pc:spChg chg="del">
          <ac:chgData name="Maria Hyllehøj" userId="S::mahy@domea.dk::3ac3bf3f-fed0-4c90-82f1-10d83be77ef4" providerId="AD" clId="Web-{C4E15C31-1497-52CC-A039-55C08FCF2F4D}" dt="2025-09-18T11:15:27.376" v="40"/>
          <ac:spMkLst>
            <pc:docMk/>
            <pc:sldMk cId="3782606349" sldId="262"/>
            <ac:spMk id="34" creationId="{A85DE6A3-90CC-746B-BFE5-F71D5237FEA1}"/>
          </ac:spMkLst>
        </pc:spChg>
        <pc:spChg chg="del">
          <ac:chgData name="Maria Hyllehøj" userId="S::mahy@domea.dk::3ac3bf3f-fed0-4c90-82f1-10d83be77ef4" providerId="AD" clId="Web-{C4E15C31-1497-52CC-A039-55C08FCF2F4D}" dt="2025-09-18T11:15:27.376" v="39"/>
          <ac:spMkLst>
            <pc:docMk/>
            <pc:sldMk cId="3782606349" sldId="262"/>
            <ac:spMk id="35" creationId="{FF074474-CADA-44E8-7D51-3CEA7E36520E}"/>
          </ac:spMkLst>
        </pc:spChg>
        <pc:spChg chg="del">
          <ac:chgData name="Maria Hyllehøj" userId="S::mahy@domea.dk::3ac3bf3f-fed0-4c90-82f1-10d83be77ef4" providerId="AD" clId="Web-{C4E15C31-1497-52CC-A039-55C08FCF2F4D}" dt="2025-09-18T11:15:27.376" v="38"/>
          <ac:spMkLst>
            <pc:docMk/>
            <pc:sldMk cId="3782606349" sldId="262"/>
            <ac:spMk id="36" creationId="{27E9C320-A3F0-752E-0D0D-A86D14E148E8}"/>
          </ac:spMkLst>
        </pc:spChg>
        <pc:spChg chg="del">
          <ac:chgData name="Maria Hyllehøj" userId="S::mahy@domea.dk::3ac3bf3f-fed0-4c90-82f1-10d83be77ef4" providerId="AD" clId="Web-{C4E15C31-1497-52CC-A039-55C08FCF2F4D}" dt="2025-09-18T11:15:27.376" v="36"/>
          <ac:spMkLst>
            <pc:docMk/>
            <pc:sldMk cId="3782606349" sldId="262"/>
            <ac:spMk id="38" creationId="{3D4648F3-07D2-DF35-695A-B35A94837B6F}"/>
          </ac:spMkLst>
        </pc:spChg>
        <pc:spChg chg="del">
          <ac:chgData name="Maria Hyllehøj" userId="S::mahy@domea.dk::3ac3bf3f-fed0-4c90-82f1-10d83be77ef4" providerId="AD" clId="Web-{C4E15C31-1497-52CC-A039-55C08FCF2F4D}" dt="2025-09-18T11:15:27.376" v="35"/>
          <ac:spMkLst>
            <pc:docMk/>
            <pc:sldMk cId="3782606349" sldId="262"/>
            <ac:spMk id="39" creationId="{8E13E81F-25F5-E4A0-B6F2-7E1740A0BC2B}"/>
          </ac:spMkLst>
        </pc:spChg>
        <pc:spChg chg="del">
          <ac:chgData name="Maria Hyllehøj" userId="S::mahy@domea.dk::3ac3bf3f-fed0-4c90-82f1-10d83be77ef4" providerId="AD" clId="Web-{C4E15C31-1497-52CC-A039-55C08FCF2F4D}" dt="2025-09-18T11:15:27.376" v="34"/>
          <ac:spMkLst>
            <pc:docMk/>
            <pc:sldMk cId="3782606349" sldId="262"/>
            <ac:spMk id="40" creationId="{F5ECE95C-FE2A-FD4A-CBC6-40F6A5A4BA0D}"/>
          </ac:spMkLst>
        </pc:spChg>
        <pc:spChg chg="add mod">
          <ac:chgData name="Maria Hyllehøj" userId="S::mahy@domea.dk::3ac3bf3f-fed0-4c90-82f1-10d83be77ef4" providerId="AD" clId="Web-{C4E15C31-1497-52CC-A039-55C08FCF2F4D}" dt="2025-09-18T11:15:55.330" v="74" actId="1076"/>
          <ac:spMkLst>
            <pc:docMk/>
            <pc:sldMk cId="3782606349" sldId="262"/>
            <ac:spMk id="46" creationId="{0D7EE0E5-A4E5-5EE6-B57F-00A6110C680D}"/>
          </ac:spMkLst>
        </pc:spChg>
        <pc:spChg chg="add mod">
          <ac:chgData name="Maria Hyllehøj" userId="S::mahy@domea.dk::3ac3bf3f-fed0-4c90-82f1-10d83be77ef4" providerId="AD" clId="Web-{C4E15C31-1497-52CC-A039-55C08FCF2F4D}" dt="2025-09-18T11:15:55.346" v="75" actId="1076"/>
          <ac:spMkLst>
            <pc:docMk/>
            <pc:sldMk cId="3782606349" sldId="262"/>
            <ac:spMk id="47" creationId="{80E3D846-43C3-5C95-9AEE-D5263A5EE6DA}"/>
          </ac:spMkLst>
        </pc:spChg>
        <pc:spChg chg="add mod">
          <ac:chgData name="Maria Hyllehøj" userId="S::mahy@domea.dk::3ac3bf3f-fed0-4c90-82f1-10d83be77ef4" providerId="AD" clId="Web-{C4E15C31-1497-52CC-A039-55C08FCF2F4D}" dt="2025-09-18T11:15:55.361" v="76" actId="1076"/>
          <ac:spMkLst>
            <pc:docMk/>
            <pc:sldMk cId="3782606349" sldId="262"/>
            <ac:spMk id="49" creationId="{83557976-F5B5-5973-E37B-25753B305453}"/>
          </ac:spMkLst>
        </pc:spChg>
        <pc:spChg chg="add mod">
          <ac:chgData name="Maria Hyllehøj" userId="S::mahy@domea.dk::3ac3bf3f-fed0-4c90-82f1-10d83be77ef4" providerId="AD" clId="Web-{C4E15C31-1497-52CC-A039-55C08FCF2F4D}" dt="2025-09-18T11:15:55.408" v="78" actId="1076"/>
          <ac:spMkLst>
            <pc:docMk/>
            <pc:sldMk cId="3782606349" sldId="262"/>
            <ac:spMk id="51" creationId="{688D3706-D21C-BFAD-7F6E-8D7FE11E51DE}"/>
          </ac:spMkLst>
        </pc:spChg>
        <pc:spChg chg="add mod">
          <ac:chgData name="Maria Hyllehøj" userId="S::mahy@domea.dk::3ac3bf3f-fed0-4c90-82f1-10d83be77ef4" providerId="AD" clId="Web-{C4E15C31-1497-52CC-A039-55C08FCF2F4D}" dt="2025-09-18T11:15:55.424" v="79" actId="1076"/>
          <ac:spMkLst>
            <pc:docMk/>
            <pc:sldMk cId="3782606349" sldId="262"/>
            <ac:spMk id="53" creationId="{3AEEA846-CB5E-87D5-3174-FB7994890BC4}"/>
          </ac:spMkLst>
        </pc:spChg>
        <pc:spChg chg="add mod">
          <ac:chgData name="Maria Hyllehøj" userId="S::mahy@domea.dk::3ac3bf3f-fed0-4c90-82f1-10d83be77ef4" providerId="AD" clId="Web-{C4E15C31-1497-52CC-A039-55C08FCF2F4D}" dt="2025-09-18T11:15:55.439" v="80" actId="1076"/>
          <ac:spMkLst>
            <pc:docMk/>
            <pc:sldMk cId="3782606349" sldId="262"/>
            <ac:spMk id="54" creationId="{F0277E64-EBC2-0F2B-B519-7C5526428C16}"/>
          </ac:spMkLst>
        </pc:spChg>
        <pc:spChg chg="add mod">
          <ac:chgData name="Maria Hyllehøj" userId="S::mahy@domea.dk::3ac3bf3f-fed0-4c90-82f1-10d83be77ef4" providerId="AD" clId="Web-{C4E15C31-1497-52CC-A039-55C08FCF2F4D}" dt="2025-09-18T11:15:55.486" v="82" actId="1076"/>
          <ac:spMkLst>
            <pc:docMk/>
            <pc:sldMk cId="3782606349" sldId="262"/>
            <ac:spMk id="58" creationId="{B3E67943-4EDB-4707-4998-7D4CE3CD4C57}"/>
          </ac:spMkLst>
        </pc:spChg>
        <pc:spChg chg="add mod">
          <ac:chgData name="Maria Hyllehøj" userId="S::mahy@domea.dk::3ac3bf3f-fed0-4c90-82f1-10d83be77ef4" providerId="AD" clId="Web-{C4E15C31-1497-52CC-A039-55C08FCF2F4D}" dt="2025-09-18T11:15:55.502" v="83" actId="1076"/>
          <ac:spMkLst>
            <pc:docMk/>
            <pc:sldMk cId="3782606349" sldId="262"/>
            <ac:spMk id="59" creationId="{8DE56DB1-D5F2-2A36-7CE3-3BC8A2E59F0E}"/>
          </ac:spMkLst>
        </pc:spChg>
        <pc:spChg chg="add mod">
          <ac:chgData name="Maria Hyllehøj" userId="S::mahy@domea.dk::3ac3bf3f-fed0-4c90-82f1-10d83be77ef4" providerId="AD" clId="Web-{C4E15C31-1497-52CC-A039-55C08FCF2F4D}" dt="2025-09-18T11:15:55.518" v="84" actId="1076"/>
          <ac:spMkLst>
            <pc:docMk/>
            <pc:sldMk cId="3782606349" sldId="262"/>
            <ac:spMk id="60" creationId="{E3954BC2-A01B-A0F4-CD28-C7B093FB00B5}"/>
          </ac:spMkLst>
        </pc:spChg>
        <pc:spChg chg="add mod">
          <ac:chgData name="Maria Hyllehøj" userId="S::mahy@domea.dk::3ac3bf3f-fed0-4c90-82f1-10d83be77ef4" providerId="AD" clId="Web-{C4E15C31-1497-52CC-A039-55C08FCF2F4D}" dt="2025-09-18T11:18:18.336" v="102" actId="1076"/>
          <ac:spMkLst>
            <pc:docMk/>
            <pc:sldMk cId="3782606349" sldId="262"/>
            <ac:spMk id="67" creationId="{16610702-B749-9F4F-CB30-48A90CD4EBD4}"/>
          </ac:spMkLst>
        </pc:spChg>
        <pc:picChg chg="mod">
          <ac:chgData name="Maria Hyllehøj" userId="S::mahy@domea.dk::3ac3bf3f-fed0-4c90-82f1-10d83be77ef4" providerId="AD" clId="Web-{C4E15C31-1497-52CC-A039-55C08FCF2F4D}" dt="2025-09-18T11:14:46.936" v="23" actId="1076"/>
          <ac:picMkLst>
            <pc:docMk/>
            <pc:sldMk cId="3782606349" sldId="262"/>
            <ac:picMk id="19" creationId="{E8624589-E7E5-2D79-3139-61D8B10A80B1}"/>
          </ac:picMkLst>
        </pc:picChg>
        <pc:picChg chg="mod">
          <ac:chgData name="Maria Hyllehøj" userId="S::mahy@domea.dk::3ac3bf3f-fed0-4c90-82f1-10d83be77ef4" providerId="AD" clId="Web-{C4E15C31-1497-52CC-A039-55C08FCF2F4D}" dt="2025-09-18T11:14:58.296" v="25" actId="1076"/>
          <ac:picMkLst>
            <pc:docMk/>
            <pc:sldMk cId="3782606349" sldId="262"/>
            <ac:picMk id="21" creationId="{BA7E5631-6A7B-3ADC-ACB4-583CDE31E466}"/>
          </ac:picMkLst>
        </pc:picChg>
        <pc:picChg chg="mod">
          <ac:chgData name="Maria Hyllehøj" userId="S::mahy@domea.dk::3ac3bf3f-fed0-4c90-82f1-10d83be77ef4" providerId="AD" clId="Web-{C4E15C31-1497-52CC-A039-55C08FCF2F4D}" dt="2025-09-18T11:15:07.765" v="27" actId="1076"/>
          <ac:picMkLst>
            <pc:docMk/>
            <pc:sldMk cId="3782606349" sldId="262"/>
            <ac:picMk id="23" creationId="{5F6B6F1B-9BB4-AA11-7BD2-8C3B9732D6AF}"/>
          </ac:picMkLst>
        </pc:picChg>
        <pc:picChg chg="add mod">
          <ac:chgData name="Maria Hyllehøj" userId="S::mahy@domea.dk::3ac3bf3f-fed0-4c90-82f1-10d83be77ef4" providerId="AD" clId="Web-{C4E15C31-1497-52CC-A039-55C08FCF2F4D}" dt="2025-09-18T11:15:55.314" v="73" actId="1076"/>
          <ac:picMkLst>
            <pc:docMk/>
            <pc:sldMk cId="3782606349" sldId="262"/>
            <ac:picMk id="24" creationId="{6F970ADC-3DD6-73F1-0C0A-E4FF094D1CD1}"/>
          </ac:picMkLst>
        </pc:picChg>
        <pc:picChg chg="del">
          <ac:chgData name="Maria Hyllehøj" userId="S::mahy@domea.dk::3ac3bf3f-fed0-4c90-82f1-10d83be77ef4" providerId="AD" clId="Web-{C4E15C31-1497-52CC-A039-55C08FCF2F4D}" dt="2025-09-18T11:15:27.376" v="45"/>
          <ac:picMkLst>
            <pc:docMk/>
            <pc:sldMk cId="3782606349" sldId="262"/>
            <ac:picMk id="29" creationId="{6CCA8289-EC78-2686-97E0-1FCE302700C5}"/>
          </ac:picMkLst>
        </pc:picChg>
        <pc:picChg chg="del">
          <ac:chgData name="Maria Hyllehøj" userId="S::mahy@domea.dk::3ac3bf3f-fed0-4c90-82f1-10d83be77ef4" providerId="AD" clId="Web-{C4E15C31-1497-52CC-A039-55C08FCF2F4D}" dt="2025-09-18T11:15:27.376" v="41"/>
          <ac:picMkLst>
            <pc:docMk/>
            <pc:sldMk cId="3782606349" sldId="262"/>
            <ac:picMk id="33" creationId="{8E1BCBDF-B118-CF67-FF2F-AC6F5EF77EAE}"/>
          </ac:picMkLst>
        </pc:picChg>
        <pc:picChg chg="del">
          <ac:chgData name="Maria Hyllehøj" userId="S::mahy@domea.dk::3ac3bf3f-fed0-4c90-82f1-10d83be77ef4" providerId="AD" clId="Web-{C4E15C31-1497-52CC-A039-55C08FCF2F4D}" dt="2025-09-18T11:15:27.376" v="37"/>
          <ac:picMkLst>
            <pc:docMk/>
            <pc:sldMk cId="3782606349" sldId="262"/>
            <ac:picMk id="37" creationId="{95BB1121-D24F-09DB-D4C8-0230B38DB678}"/>
          </ac:picMkLst>
        </pc:picChg>
        <pc:picChg chg="del">
          <ac:chgData name="Maria Hyllehøj" userId="S::mahy@domea.dk::3ac3bf3f-fed0-4c90-82f1-10d83be77ef4" providerId="AD" clId="Web-{C4E15C31-1497-52CC-A039-55C08FCF2F4D}" dt="2025-09-18T11:15:27.360" v="33"/>
          <ac:picMkLst>
            <pc:docMk/>
            <pc:sldMk cId="3782606349" sldId="262"/>
            <ac:picMk id="41" creationId="{92E28F43-D188-DE08-E4F4-E7F658747A91}"/>
          </ac:picMkLst>
        </pc:picChg>
        <pc:picChg chg="del">
          <ac:chgData name="Maria Hyllehøj" userId="S::mahy@domea.dk::3ac3bf3f-fed0-4c90-82f1-10d83be77ef4" providerId="AD" clId="Web-{C4E15C31-1497-52CC-A039-55C08FCF2F4D}" dt="2025-09-18T11:15:27.360" v="32"/>
          <ac:picMkLst>
            <pc:docMk/>
            <pc:sldMk cId="3782606349" sldId="262"/>
            <ac:picMk id="42" creationId="{E48E1406-7200-A2AA-AC13-DD807937FF32}"/>
          </ac:picMkLst>
        </pc:picChg>
        <pc:picChg chg="del">
          <ac:chgData name="Maria Hyllehøj" userId="S::mahy@domea.dk::3ac3bf3f-fed0-4c90-82f1-10d83be77ef4" providerId="AD" clId="Web-{C4E15C31-1497-52CC-A039-55C08FCF2F4D}" dt="2025-09-18T11:15:27.360" v="31"/>
          <ac:picMkLst>
            <pc:docMk/>
            <pc:sldMk cId="3782606349" sldId="262"/>
            <ac:picMk id="43" creationId="{0EF07F48-9403-654B-509D-4127A0A6F5A2}"/>
          </ac:picMkLst>
        </pc:picChg>
        <pc:picChg chg="del">
          <ac:chgData name="Maria Hyllehøj" userId="S::mahy@domea.dk::3ac3bf3f-fed0-4c90-82f1-10d83be77ef4" providerId="AD" clId="Web-{C4E15C31-1497-52CC-A039-55C08FCF2F4D}" dt="2025-09-18T11:15:27.360" v="30"/>
          <ac:picMkLst>
            <pc:docMk/>
            <pc:sldMk cId="3782606349" sldId="262"/>
            <ac:picMk id="44" creationId="{2709C247-72C7-40F8-15DC-1167DB14521D}"/>
          </ac:picMkLst>
        </pc:picChg>
        <pc:picChg chg="del">
          <ac:chgData name="Maria Hyllehøj" userId="S::mahy@domea.dk::3ac3bf3f-fed0-4c90-82f1-10d83be77ef4" providerId="AD" clId="Web-{C4E15C31-1497-52CC-A039-55C08FCF2F4D}" dt="2025-09-18T11:15:27.360" v="29"/>
          <ac:picMkLst>
            <pc:docMk/>
            <pc:sldMk cId="3782606349" sldId="262"/>
            <ac:picMk id="45" creationId="{6E4228AF-0D01-0CF2-71E7-48D6F3ADD0DA}"/>
          </ac:picMkLst>
        </pc:picChg>
        <pc:picChg chg="add mod">
          <ac:chgData name="Maria Hyllehøj" userId="S::mahy@domea.dk::3ac3bf3f-fed0-4c90-82f1-10d83be77ef4" providerId="AD" clId="Web-{C4E15C31-1497-52CC-A039-55C08FCF2F4D}" dt="2025-09-18T11:15:55.393" v="77" actId="1076"/>
          <ac:picMkLst>
            <pc:docMk/>
            <pc:sldMk cId="3782606349" sldId="262"/>
            <ac:picMk id="50" creationId="{129E448A-FB8E-3865-C7FC-3B6DC13995A3}"/>
          </ac:picMkLst>
        </pc:picChg>
        <pc:picChg chg="add mod">
          <ac:chgData name="Maria Hyllehøj" userId="S::mahy@domea.dk::3ac3bf3f-fed0-4c90-82f1-10d83be77ef4" providerId="AD" clId="Web-{C4E15C31-1497-52CC-A039-55C08FCF2F4D}" dt="2025-09-18T11:15:55.455" v="81" actId="1076"/>
          <ac:picMkLst>
            <pc:docMk/>
            <pc:sldMk cId="3782606349" sldId="262"/>
            <ac:picMk id="57" creationId="{0B4C12BB-23CC-9D8C-D9E8-49DD327043CC}"/>
          </ac:picMkLst>
        </pc:picChg>
        <pc:picChg chg="add mod">
          <ac:chgData name="Maria Hyllehøj" userId="S::mahy@domea.dk::3ac3bf3f-fed0-4c90-82f1-10d83be77ef4" providerId="AD" clId="Web-{C4E15C31-1497-52CC-A039-55C08FCF2F4D}" dt="2025-09-18T11:15:55.533" v="85" actId="1076"/>
          <ac:picMkLst>
            <pc:docMk/>
            <pc:sldMk cId="3782606349" sldId="262"/>
            <ac:picMk id="61" creationId="{66CB417B-FD55-75DD-2A72-D2AEA18DDA1F}"/>
          </ac:picMkLst>
        </pc:picChg>
        <pc:picChg chg="add mod">
          <ac:chgData name="Maria Hyllehøj" userId="S::mahy@domea.dk::3ac3bf3f-fed0-4c90-82f1-10d83be77ef4" providerId="AD" clId="Web-{C4E15C31-1497-52CC-A039-55C08FCF2F4D}" dt="2025-09-18T11:15:55.564" v="86" actId="1076"/>
          <ac:picMkLst>
            <pc:docMk/>
            <pc:sldMk cId="3782606349" sldId="262"/>
            <ac:picMk id="62" creationId="{AC6BAAE7-089E-45BB-D9C7-3CD494667A0E}"/>
          </ac:picMkLst>
        </pc:picChg>
        <pc:picChg chg="add mod">
          <ac:chgData name="Maria Hyllehøj" userId="S::mahy@domea.dk::3ac3bf3f-fed0-4c90-82f1-10d83be77ef4" providerId="AD" clId="Web-{C4E15C31-1497-52CC-A039-55C08FCF2F4D}" dt="2025-09-18T11:15:55.580" v="87" actId="1076"/>
          <ac:picMkLst>
            <pc:docMk/>
            <pc:sldMk cId="3782606349" sldId="262"/>
            <ac:picMk id="63" creationId="{F8AC4CD4-E3FC-0E64-1746-7DE483145485}"/>
          </ac:picMkLst>
        </pc:picChg>
        <pc:picChg chg="add mod">
          <ac:chgData name="Maria Hyllehøj" userId="S::mahy@domea.dk::3ac3bf3f-fed0-4c90-82f1-10d83be77ef4" providerId="AD" clId="Web-{C4E15C31-1497-52CC-A039-55C08FCF2F4D}" dt="2025-09-18T11:15:55.596" v="88" actId="1076"/>
          <ac:picMkLst>
            <pc:docMk/>
            <pc:sldMk cId="3782606349" sldId="262"/>
            <ac:picMk id="64" creationId="{0AB748C9-DCC9-D8CF-8F65-7C4DA90009FE}"/>
          </ac:picMkLst>
        </pc:picChg>
        <pc:picChg chg="add mod">
          <ac:chgData name="Maria Hyllehøj" userId="S::mahy@domea.dk::3ac3bf3f-fed0-4c90-82f1-10d83be77ef4" providerId="AD" clId="Web-{C4E15C31-1497-52CC-A039-55C08FCF2F4D}" dt="2025-09-18T11:15:55.643" v="89" actId="1076"/>
          <ac:picMkLst>
            <pc:docMk/>
            <pc:sldMk cId="3782606349" sldId="262"/>
            <ac:picMk id="65" creationId="{A5392319-C123-86CF-7596-35341000D5EA}"/>
          </ac:picMkLst>
        </pc:picChg>
        <pc:picChg chg="add mod">
          <ac:chgData name="Maria Hyllehøj" userId="S::mahy@domea.dk::3ac3bf3f-fed0-4c90-82f1-10d83be77ef4" providerId="AD" clId="Web-{C4E15C31-1497-52CC-A039-55C08FCF2F4D}" dt="2025-09-18T11:18:18.351" v="103" actId="1076"/>
          <ac:picMkLst>
            <pc:docMk/>
            <pc:sldMk cId="3782606349" sldId="262"/>
            <ac:picMk id="69" creationId="{F3E4EA8A-E239-55D7-7896-AF9DEF54A9DC}"/>
          </ac:picMkLst>
        </pc:picChg>
      </pc:sldChg>
      <pc:sldChg chg="del">
        <pc:chgData name="Maria Hyllehøj" userId="S::mahy@domea.dk::3ac3bf3f-fed0-4c90-82f1-10d83be77ef4" providerId="AD" clId="Web-{C4E15C31-1497-52CC-A039-55C08FCF2F4D}" dt="2025-09-18T11:17:30.100" v="96"/>
        <pc:sldMkLst>
          <pc:docMk/>
          <pc:sldMk cId="3398981912" sldId="263"/>
        </pc:sldMkLst>
      </pc:sldChg>
      <pc:sldChg chg="del">
        <pc:chgData name="Maria Hyllehøj" userId="S::mahy@domea.dk::3ac3bf3f-fed0-4c90-82f1-10d83be77ef4" providerId="AD" clId="Web-{C4E15C31-1497-52CC-A039-55C08FCF2F4D}" dt="2025-09-18T11:13:51.292" v="15"/>
        <pc:sldMkLst>
          <pc:docMk/>
          <pc:sldMk cId="383173256" sldId="264"/>
        </pc:sldMkLst>
      </pc:sldChg>
      <pc:sldChg chg="add ord replId">
        <pc:chgData name="Maria Hyllehøj" userId="S::mahy@domea.dk::3ac3bf3f-fed0-4c90-82f1-10d83be77ef4" providerId="AD" clId="Web-{C4E15C31-1497-52CC-A039-55C08FCF2F4D}" dt="2025-09-18T11:13:57.323" v="17"/>
        <pc:sldMkLst>
          <pc:docMk/>
          <pc:sldMk cId="1225078020" sldId="264"/>
        </pc:sldMkLst>
      </pc:sldChg>
      <pc:sldChg chg="delSp add ord replId">
        <pc:chgData name="Maria Hyllehøj" userId="S::mahy@domea.dk::3ac3bf3f-fed0-4c90-82f1-10d83be77ef4" providerId="AD" clId="Web-{C4E15C31-1497-52CC-A039-55C08FCF2F4D}" dt="2025-09-18T11:18:31.289" v="105"/>
        <pc:sldMkLst>
          <pc:docMk/>
          <pc:sldMk cId="2289297953" sldId="265"/>
        </pc:sldMkLst>
        <pc:spChg chg="del">
          <ac:chgData name="Maria Hyllehøj" userId="S::mahy@domea.dk::3ac3bf3f-fed0-4c90-82f1-10d83be77ef4" providerId="AD" clId="Web-{C4E15C31-1497-52CC-A039-55C08FCF2F4D}" dt="2025-09-18T11:17:50.804" v="99"/>
          <ac:spMkLst>
            <pc:docMk/>
            <pc:sldMk cId="2289297953" sldId="265"/>
            <ac:spMk id="1029" creationId="{76D8BD2E-8422-D5E0-96AE-4F40E9B4B871}"/>
          </ac:spMkLst>
        </pc:spChg>
        <pc:spChg chg="del">
          <ac:chgData name="Maria Hyllehøj" userId="S::mahy@domea.dk::3ac3bf3f-fed0-4c90-82f1-10d83be77ef4" providerId="AD" clId="Web-{C4E15C31-1497-52CC-A039-55C08FCF2F4D}" dt="2025-09-18T11:18:30.055" v="104"/>
          <ac:spMkLst>
            <pc:docMk/>
            <pc:sldMk cId="2289297953" sldId="265"/>
            <ac:spMk id="1032" creationId="{DE57C0B2-D17C-263F-5E6E-4E9B2B232F60}"/>
          </ac:spMkLst>
        </pc:spChg>
        <pc:picChg chg="del">
          <ac:chgData name="Maria Hyllehøj" userId="S::mahy@domea.dk::3ac3bf3f-fed0-4c90-82f1-10d83be77ef4" providerId="AD" clId="Web-{C4E15C31-1497-52CC-A039-55C08FCF2F4D}" dt="2025-09-18T11:17:46.960" v="98"/>
          <ac:picMkLst>
            <pc:docMk/>
            <pc:sldMk cId="2289297953" sldId="265"/>
            <ac:picMk id="1030" creationId="{59E672DC-C68F-78FB-8DFD-34459F3D4BFD}"/>
          </ac:picMkLst>
        </pc:picChg>
        <pc:picChg chg="del">
          <ac:chgData name="Maria Hyllehøj" userId="S::mahy@domea.dk::3ac3bf3f-fed0-4c90-82f1-10d83be77ef4" providerId="AD" clId="Web-{C4E15C31-1497-52CC-A039-55C08FCF2F4D}" dt="2025-09-18T11:18:31.289" v="105"/>
          <ac:picMkLst>
            <pc:docMk/>
            <pc:sldMk cId="2289297953" sldId="265"/>
            <ac:picMk id="1033" creationId="{B88857FB-3AF8-2CA9-C83B-34BF32FD68E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6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9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7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82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82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82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1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6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4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4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0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AE9C44-9DAE-47EA-BF7B-527501938C3F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0FC2E3-A69C-4D5E-9D0D-9F10D106B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6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21.png"/><Relationship Id="rId7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6.svg"/><Relationship Id="rId4" Type="http://schemas.openxmlformats.org/officeDocument/2006/relationships/image" Target="../media/image22.png"/><Relationship Id="rId9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E48106-20FA-AFFA-A1D0-144B5F8AB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F8B3CE0-A706-6A3D-F28D-04D5DD4894EB}"/>
              </a:ext>
            </a:extLst>
          </p:cNvPr>
          <p:cNvSpPr>
            <a:spLocks noChangeAspect="1"/>
          </p:cNvSpPr>
          <p:nvPr/>
        </p:nvSpPr>
        <p:spPr>
          <a:xfrm>
            <a:off x="383482" y="572651"/>
            <a:ext cx="1872000" cy="2664000"/>
          </a:xfrm>
          <a:prstGeom prst="rect">
            <a:avLst/>
          </a:prstGeom>
          <a:solidFill>
            <a:srgbClr val="EAEE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F9B070F-1130-DAE7-D4B9-6834BCA917B4}"/>
              </a:ext>
            </a:extLst>
          </p:cNvPr>
          <p:cNvSpPr/>
          <p:nvPr/>
        </p:nvSpPr>
        <p:spPr>
          <a:xfrm>
            <a:off x="463327" y="649507"/>
            <a:ext cx="1716656" cy="2510287"/>
          </a:xfrm>
          <a:prstGeom prst="rect">
            <a:avLst/>
          </a:prstGeom>
          <a:noFill/>
          <a:ln w="38100">
            <a:solidFill>
              <a:srgbClr val="0059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pic>
        <p:nvPicPr>
          <p:cNvPr id="16" name="Picture 1">
            <a:extLst>
              <a:ext uri="{FF2B5EF4-FFF2-40B4-BE49-F238E27FC236}">
                <a16:creationId xmlns:a16="http://schemas.microsoft.com/office/drawing/2014/main" id="{5829B243-A852-DD51-4BC5-044BD53D8A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895" y="998535"/>
            <a:ext cx="1116035" cy="995489"/>
          </a:xfrm>
          <a:prstGeom prst="rect">
            <a:avLst/>
          </a:prstGeom>
        </p:spPr>
      </p:pic>
      <p:sp>
        <p:nvSpPr>
          <p:cNvPr id="17" name="Tekstfelt 16">
            <a:extLst>
              <a:ext uri="{FF2B5EF4-FFF2-40B4-BE49-F238E27FC236}">
                <a16:creationId xmlns:a16="http://schemas.microsoft.com/office/drawing/2014/main" id="{B299BDFB-89BB-E206-B39F-443C1D1B6017}"/>
              </a:ext>
            </a:extLst>
          </p:cNvPr>
          <p:cNvSpPr txBox="1"/>
          <p:nvPr/>
        </p:nvSpPr>
        <p:spPr>
          <a:xfrm>
            <a:off x="463327" y="2348626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0059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Klimaaftryk</a:t>
            </a:r>
            <a:endParaRPr lang="da-DK" sz="1400" dirty="0">
              <a:solidFill>
                <a:srgbClr val="00595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8" name="Billede 17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86C6CEF1-CA1A-2CE0-B65D-08BB62B7E5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55" y="2657070"/>
            <a:ext cx="456841" cy="463198"/>
          </a:xfrm>
          <a:prstGeom prst="rect">
            <a:avLst/>
          </a:prstGeom>
        </p:spPr>
      </p:pic>
      <p:sp>
        <p:nvSpPr>
          <p:cNvPr id="19" name="Rectangle 3">
            <a:extLst>
              <a:ext uri="{FF2B5EF4-FFF2-40B4-BE49-F238E27FC236}">
                <a16:creationId xmlns:a16="http://schemas.microsoft.com/office/drawing/2014/main" id="{366C15E0-C203-3A42-6BAE-956980DFB141}"/>
              </a:ext>
            </a:extLst>
          </p:cNvPr>
          <p:cNvSpPr>
            <a:spLocks noChangeAspect="1"/>
          </p:cNvSpPr>
          <p:nvPr/>
        </p:nvSpPr>
        <p:spPr>
          <a:xfrm>
            <a:off x="2825176" y="572650"/>
            <a:ext cx="1872000" cy="2664000"/>
          </a:xfrm>
          <a:prstGeom prst="rect">
            <a:avLst/>
          </a:prstGeom>
          <a:solidFill>
            <a:srgbClr val="EAEE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0DB78482-E67E-7B8C-5683-7368B53AEF69}"/>
              </a:ext>
            </a:extLst>
          </p:cNvPr>
          <p:cNvSpPr/>
          <p:nvPr/>
        </p:nvSpPr>
        <p:spPr>
          <a:xfrm>
            <a:off x="2905021" y="649506"/>
            <a:ext cx="1716656" cy="2510287"/>
          </a:xfrm>
          <a:prstGeom prst="rect">
            <a:avLst/>
          </a:prstGeom>
          <a:noFill/>
          <a:ln w="38100">
            <a:solidFill>
              <a:srgbClr val="0059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A29C8126-B081-FAA3-E291-6F5C56E15530}"/>
              </a:ext>
            </a:extLst>
          </p:cNvPr>
          <p:cNvSpPr txBox="1"/>
          <p:nvPr/>
        </p:nvSpPr>
        <p:spPr>
          <a:xfrm>
            <a:off x="2905021" y="2348625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0059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Energiforbrug</a:t>
            </a:r>
            <a:endParaRPr lang="da-DK" sz="1400" dirty="0">
              <a:solidFill>
                <a:srgbClr val="00595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2" name="Billede 21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866223D3-66EA-CD88-AEAE-C22029207A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749" y="2657069"/>
            <a:ext cx="456841" cy="463198"/>
          </a:xfrm>
          <a:prstGeom prst="rect">
            <a:avLst/>
          </a:prstGeom>
        </p:spPr>
      </p:pic>
      <p:sp>
        <p:nvSpPr>
          <p:cNvPr id="23" name="Rectangle 3">
            <a:extLst>
              <a:ext uri="{FF2B5EF4-FFF2-40B4-BE49-F238E27FC236}">
                <a16:creationId xmlns:a16="http://schemas.microsoft.com/office/drawing/2014/main" id="{D7E07EF8-5972-D339-E555-4DBA3432369B}"/>
              </a:ext>
            </a:extLst>
          </p:cNvPr>
          <p:cNvSpPr>
            <a:spLocks noChangeAspect="1"/>
          </p:cNvSpPr>
          <p:nvPr/>
        </p:nvSpPr>
        <p:spPr>
          <a:xfrm>
            <a:off x="5183414" y="572650"/>
            <a:ext cx="1872000" cy="2664000"/>
          </a:xfrm>
          <a:prstGeom prst="rect">
            <a:avLst/>
          </a:prstGeom>
          <a:solidFill>
            <a:srgbClr val="EAEE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EAD4A6BD-938B-67FA-A465-37F25C36FAD3}"/>
              </a:ext>
            </a:extLst>
          </p:cNvPr>
          <p:cNvSpPr/>
          <p:nvPr/>
        </p:nvSpPr>
        <p:spPr>
          <a:xfrm>
            <a:off x="5263259" y="649506"/>
            <a:ext cx="1716656" cy="2510287"/>
          </a:xfrm>
          <a:prstGeom prst="rect">
            <a:avLst/>
          </a:prstGeom>
          <a:noFill/>
          <a:ln w="38100">
            <a:solidFill>
              <a:srgbClr val="0059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AB730833-7D99-BEA6-432A-38C4E824F580}"/>
              </a:ext>
            </a:extLst>
          </p:cNvPr>
          <p:cNvSpPr txBox="1"/>
          <p:nvPr/>
        </p:nvSpPr>
        <p:spPr>
          <a:xfrm>
            <a:off x="5263259" y="2348625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Energimærkning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6" name="Billede 25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D5EC2CDE-E07F-716E-1627-E4BC9E8045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987" y="2657069"/>
            <a:ext cx="456841" cy="463198"/>
          </a:xfrm>
          <a:prstGeom prst="rect">
            <a:avLst/>
          </a:prstGeom>
        </p:spPr>
      </p:pic>
      <p:sp>
        <p:nvSpPr>
          <p:cNvPr id="27" name="Rectangle 3">
            <a:extLst>
              <a:ext uri="{FF2B5EF4-FFF2-40B4-BE49-F238E27FC236}">
                <a16:creationId xmlns:a16="http://schemas.microsoft.com/office/drawing/2014/main" id="{8687982A-04E3-D5FA-C474-795ADBDFB9F5}"/>
              </a:ext>
            </a:extLst>
          </p:cNvPr>
          <p:cNvSpPr>
            <a:spLocks noChangeAspect="1"/>
          </p:cNvSpPr>
          <p:nvPr/>
        </p:nvSpPr>
        <p:spPr>
          <a:xfrm>
            <a:off x="7575037" y="572651"/>
            <a:ext cx="1872000" cy="2664000"/>
          </a:xfrm>
          <a:prstGeom prst="rect">
            <a:avLst/>
          </a:prstGeom>
          <a:solidFill>
            <a:srgbClr val="EAEE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D6E39325-BE98-50A3-411A-DC8961AB6954}"/>
              </a:ext>
            </a:extLst>
          </p:cNvPr>
          <p:cNvSpPr/>
          <p:nvPr/>
        </p:nvSpPr>
        <p:spPr>
          <a:xfrm>
            <a:off x="7654882" y="649507"/>
            <a:ext cx="1716656" cy="2510287"/>
          </a:xfrm>
          <a:prstGeom prst="rect">
            <a:avLst/>
          </a:prstGeom>
          <a:noFill/>
          <a:ln w="38100">
            <a:solidFill>
              <a:srgbClr val="0059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22730D37-C442-FF3D-F7EE-AE6B8EEDA6F5}"/>
              </a:ext>
            </a:extLst>
          </p:cNvPr>
          <p:cNvSpPr txBox="1"/>
          <p:nvPr/>
        </p:nvSpPr>
        <p:spPr>
          <a:xfrm>
            <a:off x="7654882" y="2170573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Sårbarhed for klimaændringer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0" name="Billede 29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BB3DD9AA-8299-0A10-B76E-5F71456B18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610" y="2657070"/>
            <a:ext cx="456841" cy="463198"/>
          </a:xfrm>
          <a:prstGeom prst="rect">
            <a:avLst/>
          </a:prstGeom>
        </p:spPr>
      </p:pic>
      <p:sp>
        <p:nvSpPr>
          <p:cNvPr id="31" name="Rectangle 3">
            <a:extLst>
              <a:ext uri="{FF2B5EF4-FFF2-40B4-BE49-F238E27FC236}">
                <a16:creationId xmlns:a16="http://schemas.microsoft.com/office/drawing/2014/main" id="{9131B55A-4B71-6E7B-AF4C-F0713343E6E1}"/>
              </a:ext>
            </a:extLst>
          </p:cNvPr>
          <p:cNvSpPr>
            <a:spLocks noChangeAspect="1"/>
          </p:cNvSpPr>
          <p:nvPr/>
        </p:nvSpPr>
        <p:spPr>
          <a:xfrm>
            <a:off x="383482" y="3719476"/>
            <a:ext cx="1872000" cy="2664000"/>
          </a:xfrm>
          <a:prstGeom prst="rect">
            <a:avLst/>
          </a:prstGeom>
          <a:solidFill>
            <a:srgbClr val="EAEE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4" name="Rektangel 1023">
            <a:extLst>
              <a:ext uri="{FF2B5EF4-FFF2-40B4-BE49-F238E27FC236}">
                <a16:creationId xmlns:a16="http://schemas.microsoft.com/office/drawing/2014/main" id="{C94BD5D0-97D8-98FA-48CF-52A9691779EC}"/>
              </a:ext>
            </a:extLst>
          </p:cNvPr>
          <p:cNvSpPr/>
          <p:nvPr/>
        </p:nvSpPr>
        <p:spPr>
          <a:xfrm>
            <a:off x="463327" y="3796332"/>
            <a:ext cx="1716656" cy="2510287"/>
          </a:xfrm>
          <a:prstGeom prst="rect">
            <a:avLst/>
          </a:prstGeom>
          <a:noFill/>
          <a:ln w="38100">
            <a:solidFill>
              <a:srgbClr val="0059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028" name="Tekstfelt 1027">
            <a:extLst>
              <a:ext uri="{FF2B5EF4-FFF2-40B4-BE49-F238E27FC236}">
                <a16:creationId xmlns:a16="http://schemas.microsoft.com/office/drawing/2014/main" id="{999DDD4E-4EDF-9F63-7D2A-39893D84C496}"/>
              </a:ext>
            </a:extLst>
          </p:cNvPr>
          <p:cNvSpPr txBox="1"/>
          <p:nvPr/>
        </p:nvSpPr>
        <p:spPr>
          <a:xfrm>
            <a:off x="472852" y="5466876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Biodiversitet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31" name="Billede 1030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38369946-65BE-7423-285B-3485095F68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55" y="5803895"/>
            <a:ext cx="456841" cy="463198"/>
          </a:xfrm>
          <a:prstGeom prst="rect">
            <a:avLst/>
          </a:prstGeom>
        </p:spPr>
      </p:pic>
      <p:sp>
        <p:nvSpPr>
          <p:cNvPr id="1036" name="Rectangle 3">
            <a:extLst>
              <a:ext uri="{FF2B5EF4-FFF2-40B4-BE49-F238E27FC236}">
                <a16:creationId xmlns:a16="http://schemas.microsoft.com/office/drawing/2014/main" id="{0809552D-820E-0EB2-7A12-1DD6A720DF0C}"/>
              </a:ext>
            </a:extLst>
          </p:cNvPr>
          <p:cNvSpPr>
            <a:spLocks noChangeAspect="1"/>
          </p:cNvSpPr>
          <p:nvPr/>
        </p:nvSpPr>
        <p:spPr>
          <a:xfrm>
            <a:off x="2825176" y="3719475"/>
            <a:ext cx="1872000" cy="2664000"/>
          </a:xfrm>
          <a:prstGeom prst="rect">
            <a:avLst/>
          </a:prstGeom>
          <a:solidFill>
            <a:srgbClr val="EAEE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7" name="Rektangel 1036">
            <a:extLst>
              <a:ext uri="{FF2B5EF4-FFF2-40B4-BE49-F238E27FC236}">
                <a16:creationId xmlns:a16="http://schemas.microsoft.com/office/drawing/2014/main" id="{33AE27EE-E2E9-94E4-AF8E-A6FFF32A577D}"/>
              </a:ext>
            </a:extLst>
          </p:cNvPr>
          <p:cNvSpPr/>
          <p:nvPr/>
        </p:nvSpPr>
        <p:spPr>
          <a:xfrm>
            <a:off x="2905021" y="3796331"/>
            <a:ext cx="1716656" cy="2510287"/>
          </a:xfrm>
          <a:prstGeom prst="rect">
            <a:avLst/>
          </a:prstGeom>
          <a:noFill/>
          <a:ln w="38100">
            <a:solidFill>
              <a:srgbClr val="0059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038" name="Tekstfelt 1037">
            <a:extLst>
              <a:ext uri="{FF2B5EF4-FFF2-40B4-BE49-F238E27FC236}">
                <a16:creationId xmlns:a16="http://schemas.microsoft.com/office/drawing/2014/main" id="{2FF9F8E8-0376-4DCF-7AB1-BA75673EC854}"/>
              </a:ext>
            </a:extLst>
          </p:cNvPr>
          <p:cNvSpPr txBox="1"/>
          <p:nvPr/>
        </p:nvSpPr>
        <p:spPr>
          <a:xfrm>
            <a:off x="2905021" y="5466875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0059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Affald</a:t>
            </a:r>
            <a:endParaRPr lang="da-DK" sz="1400" dirty="0">
              <a:solidFill>
                <a:srgbClr val="00595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39" name="Billede 1038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C7D3F88D-B33B-EDFE-959C-C910F27EA9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749" y="5803894"/>
            <a:ext cx="456841" cy="463198"/>
          </a:xfrm>
          <a:prstGeom prst="rect">
            <a:avLst/>
          </a:prstGeom>
        </p:spPr>
      </p:pic>
      <p:sp>
        <p:nvSpPr>
          <p:cNvPr id="1040" name="Rectangle 3">
            <a:extLst>
              <a:ext uri="{FF2B5EF4-FFF2-40B4-BE49-F238E27FC236}">
                <a16:creationId xmlns:a16="http://schemas.microsoft.com/office/drawing/2014/main" id="{4BB2AA6D-FA6B-1F59-46A6-34C04BCD1A81}"/>
              </a:ext>
            </a:extLst>
          </p:cNvPr>
          <p:cNvSpPr>
            <a:spLocks noChangeAspect="1"/>
          </p:cNvSpPr>
          <p:nvPr/>
        </p:nvSpPr>
        <p:spPr>
          <a:xfrm>
            <a:off x="5183414" y="3719475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1" name="Rektangel 1040">
            <a:extLst>
              <a:ext uri="{FF2B5EF4-FFF2-40B4-BE49-F238E27FC236}">
                <a16:creationId xmlns:a16="http://schemas.microsoft.com/office/drawing/2014/main" id="{ED1AC434-1DAA-8064-460F-6131D2B28DE6}"/>
              </a:ext>
            </a:extLst>
          </p:cNvPr>
          <p:cNvSpPr/>
          <p:nvPr/>
        </p:nvSpPr>
        <p:spPr>
          <a:xfrm>
            <a:off x="5263259" y="3796331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042" name="Tekstfelt 1041">
            <a:extLst>
              <a:ext uri="{FF2B5EF4-FFF2-40B4-BE49-F238E27FC236}">
                <a16:creationId xmlns:a16="http://schemas.microsoft.com/office/drawing/2014/main" id="{6D3BA29A-4CE8-0760-60EE-76D1071916BC}"/>
              </a:ext>
            </a:extLst>
          </p:cNvPr>
          <p:cNvSpPr txBox="1"/>
          <p:nvPr/>
        </p:nvSpPr>
        <p:spPr>
          <a:xfrm>
            <a:off x="5263259" y="5285273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Medarbejder-sammensætning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43" name="Billede 1042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C8D65D5A-0F35-6E8F-3541-EFA47EDCFE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987" y="5803894"/>
            <a:ext cx="456841" cy="463198"/>
          </a:xfrm>
          <a:prstGeom prst="rect">
            <a:avLst/>
          </a:prstGeom>
        </p:spPr>
      </p:pic>
      <p:pic>
        <p:nvPicPr>
          <p:cNvPr id="3" name="Picture 13">
            <a:extLst>
              <a:ext uri="{FF2B5EF4-FFF2-40B4-BE49-F238E27FC236}">
                <a16:creationId xmlns:a16="http://schemas.microsoft.com/office/drawing/2014/main" id="{E9BA6774-A597-1928-8973-024592E93F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7419" y="998535"/>
            <a:ext cx="1019910" cy="1040843"/>
          </a:xfrm>
          <a:prstGeom prst="rect">
            <a:avLst/>
          </a:prstGeom>
        </p:spPr>
      </p:pic>
      <p:pic>
        <p:nvPicPr>
          <p:cNvPr id="5" name="Picture 1">
            <a:extLst>
              <a:ext uri="{FF2B5EF4-FFF2-40B4-BE49-F238E27FC236}">
                <a16:creationId xmlns:a16="http://schemas.microsoft.com/office/drawing/2014/main" id="{625DBF71-073C-ABDB-B90A-7B81316FEF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0180" y="998535"/>
            <a:ext cx="883260" cy="991752"/>
          </a:xfrm>
          <a:prstGeom prst="rect">
            <a:avLst/>
          </a:prstGeom>
        </p:spPr>
      </p:pic>
      <p:pic>
        <p:nvPicPr>
          <p:cNvPr id="6" name="Picture 13">
            <a:extLst>
              <a:ext uri="{FF2B5EF4-FFF2-40B4-BE49-F238E27FC236}">
                <a16:creationId xmlns:a16="http://schemas.microsoft.com/office/drawing/2014/main" id="{E0909231-A9DB-3777-F0D2-B16FD7C45C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4653" y="998535"/>
            <a:ext cx="846434" cy="942020"/>
          </a:xfrm>
          <a:prstGeom prst="rect">
            <a:avLst/>
          </a:prstGeom>
        </p:spPr>
      </p:pic>
      <p:pic>
        <p:nvPicPr>
          <p:cNvPr id="7" name="Picture 1">
            <a:extLst>
              <a:ext uri="{FF2B5EF4-FFF2-40B4-BE49-F238E27FC236}">
                <a16:creationId xmlns:a16="http://schemas.microsoft.com/office/drawing/2014/main" id="{76F7AD2A-067C-0CD2-580F-61A3895713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8961" y="4160860"/>
            <a:ext cx="1001901" cy="1025014"/>
          </a:xfrm>
          <a:prstGeom prst="rect">
            <a:avLst/>
          </a:prstGeom>
        </p:spPr>
      </p:pic>
      <p:pic>
        <p:nvPicPr>
          <p:cNvPr id="8" name="Picture 1">
            <a:extLst>
              <a:ext uri="{FF2B5EF4-FFF2-40B4-BE49-F238E27FC236}">
                <a16:creationId xmlns:a16="http://schemas.microsoft.com/office/drawing/2014/main" id="{B599E899-5DB0-7464-39F9-73954C6FDE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4890" y="4160860"/>
            <a:ext cx="1124968" cy="1124413"/>
          </a:xfrm>
          <a:prstGeom prst="rect">
            <a:avLst/>
          </a:prstGeom>
        </p:spPr>
      </p:pic>
      <p:pic>
        <p:nvPicPr>
          <p:cNvPr id="12" name="Picture 1">
            <a:extLst>
              <a:ext uri="{FF2B5EF4-FFF2-40B4-BE49-F238E27FC236}">
                <a16:creationId xmlns:a16="http://schemas.microsoft.com/office/drawing/2014/main" id="{0CA54800-D8CC-4F4D-D066-1BD41DC8DB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24228" y="4076234"/>
            <a:ext cx="1023758" cy="1025014"/>
          </a:xfrm>
          <a:prstGeom prst="rect">
            <a:avLst/>
          </a:prstGeom>
        </p:spPr>
      </p:pic>
      <p:sp>
        <p:nvSpPr>
          <p:cNvPr id="13" name="Rectangle 3">
            <a:extLst>
              <a:ext uri="{FF2B5EF4-FFF2-40B4-BE49-F238E27FC236}">
                <a16:creationId xmlns:a16="http://schemas.microsoft.com/office/drawing/2014/main" id="{0DCE3531-437F-AAFA-CB47-7DC052FE7C02}"/>
              </a:ext>
            </a:extLst>
          </p:cNvPr>
          <p:cNvSpPr>
            <a:spLocks noChangeAspect="1"/>
          </p:cNvSpPr>
          <p:nvPr/>
        </p:nvSpPr>
        <p:spPr>
          <a:xfrm>
            <a:off x="7575037" y="3723127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ACB615CD-9939-317A-A21F-1CC4C8543451}"/>
              </a:ext>
            </a:extLst>
          </p:cNvPr>
          <p:cNvSpPr/>
          <p:nvPr/>
        </p:nvSpPr>
        <p:spPr>
          <a:xfrm>
            <a:off x="7654882" y="3799983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025" name="Tekstfelt 1024">
            <a:extLst>
              <a:ext uri="{FF2B5EF4-FFF2-40B4-BE49-F238E27FC236}">
                <a16:creationId xmlns:a16="http://schemas.microsoft.com/office/drawing/2014/main" id="{2D3737AD-1DB9-4E56-2D65-98BA4ACB8A3A}"/>
              </a:ext>
            </a:extLst>
          </p:cNvPr>
          <p:cNvSpPr txBox="1"/>
          <p:nvPr/>
        </p:nvSpPr>
        <p:spPr>
          <a:xfrm>
            <a:off x="7654882" y="5337086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Medarbejder-trivsel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26" name="Billede 1025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5C66EB78-271F-D6EA-54E5-26B6098A75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610" y="5807546"/>
            <a:ext cx="456841" cy="463198"/>
          </a:xfrm>
          <a:prstGeom prst="rect">
            <a:avLst/>
          </a:prstGeom>
        </p:spPr>
      </p:pic>
      <p:pic>
        <p:nvPicPr>
          <p:cNvPr id="1027" name="Picture 1">
            <a:extLst>
              <a:ext uri="{FF2B5EF4-FFF2-40B4-BE49-F238E27FC236}">
                <a16:creationId xmlns:a16="http://schemas.microsoft.com/office/drawing/2014/main" id="{2B41FDB2-D5CF-AB95-BD64-F79A069B459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77957" y="4137327"/>
            <a:ext cx="1099082" cy="1114212"/>
          </a:xfrm>
          <a:prstGeom prst="rect">
            <a:avLst/>
          </a:prstGeom>
        </p:spPr>
      </p:pic>
      <p:sp>
        <p:nvSpPr>
          <p:cNvPr id="1029" name="Tekstfelt 1028">
            <a:extLst>
              <a:ext uri="{FF2B5EF4-FFF2-40B4-BE49-F238E27FC236}">
                <a16:creationId xmlns:a16="http://schemas.microsoft.com/office/drawing/2014/main" id="{0B7D8DAB-ACDD-4543-5342-4E055C856E7F}"/>
              </a:ext>
            </a:extLst>
          </p:cNvPr>
          <p:cNvSpPr txBox="1"/>
          <p:nvPr/>
        </p:nvSpPr>
        <p:spPr>
          <a:xfrm>
            <a:off x="319177" y="89875"/>
            <a:ext cx="195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Sæt 1: Til udklip </a:t>
            </a:r>
          </a:p>
        </p:txBody>
      </p:sp>
      <p:pic>
        <p:nvPicPr>
          <p:cNvPr id="1030" name="Grafik 1029" descr="Saks kontur">
            <a:extLst>
              <a:ext uri="{FF2B5EF4-FFF2-40B4-BE49-F238E27FC236}">
                <a16:creationId xmlns:a16="http://schemas.microsoft.com/office/drawing/2014/main" id="{F5B20566-0998-9134-7F57-D84124F88AB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3467958">
            <a:off x="1991338" y="36764"/>
            <a:ext cx="475553" cy="475553"/>
          </a:xfrm>
          <a:prstGeom prst="rect">
            <a:avLst/>
          </a:prstGeom>
        </p:spPr>
      </p:pic>
      <p:sp>
        <p:nvSpPr>
          <p:cNvPr id="1032" name="Rektangel 1031">
            <a:extLst>
              <a:ext uri="{FF2B5EF4-FFF2-40B4-BE49-F238E27FC236}">
                <a16:creationId xmlns:a16="http://schemas.microsoft.com/office/drawing/2014/main" id="{0315D37E-03E9-2E43-D730-9095673D5564}"/>
              </a:ext>
            </a:extLst>
          </p:cNvPr>
          <p:cNvSpPr/>
          <p:nvPr/>
        </p:nvSpPr>
        <p:spPr>
          <a:xfrm>
            <a:off x="319177" y="499779"/>
            <a:ext cx="1986376" cy="28097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033" name="Grafik 1032" descr="Saks kontur">
            <a:extLst>
              <a:ext uri="{FF2B5EF4-FFF2-40B4-BE49-F238E27FC236}">
                <a16:creationId xmlns:a16="http://schemas.microsoft.com/office/drawing/2014/main" id="{02B000CA-1B10-4892-DDB2-7CA6D806CC7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2304784">
            <a:off x="2208177" y="3152780"/>
            <a:ext cx="317671" cy="31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483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799EB372-0B35-8080-F23F-9210628D3059}"/>
              </a:ext>
            </a:extLst>
          </p:cNvPr>
          <p:cNvSpPr>
            <a:spLocks noChangeAspect="1"/>
          </p:cNvSpPr>
          <p:nvPr/>
        </p:nvSpPr>
        <p:spPr>
          <a:xfrm>
            <a:off x="464765" y="406931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EE8996CF-BD34-E74A-2E8D-144FE1B3EE20}"/>
              </a:ext>
            </a:extLst>
          </p:cNvPr>
          <p:cNvSpPr/>
          <p:nvPr/>
        </p:nvSpPr>
        <p:spPr>
          <a:xfrm>
            <a:off x="544610" y="483787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CEBC9F1-824B-C02E-FE53-D8B27DB962EB}"/>
              </a:ext>
            </a:extLst>
          </p:cNvPr>
          <p:cNvSpPr txBox="1"/>
          <p:nvPr/>
        </p:nvSpPr>
        <p:spPr>
          <a:xfrm>
            <a:off x="544610" y="2016808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F3E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Almene boligers betalbarhed </a:t>
            </a:r>
          </a:p>
        </p:txBody>
      </p:sp>
      <p:pic>
        <p:nvPicPr>
          <p:cNvPr id="5" name="Billede 4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1BC72869-E139-FDF5-1AC1-AC9CF99E16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338" y="2491350"/>
            <a:ext cx="456841" cy="463198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A95FE6CC-16A3-85B9-3F52-8EB717ECCF11}"/>
              </a:ext>
            </a:extLst>
          </p:cNvPr>
          <p:cNvSpPr>
            <a:spLocks noChangeAspect="1"/>
          </p:cNvSpPr>
          <p:nvPr/>
        </p:nvSpPr>
        <p:spPr>
          <a:xfrm>
            <a:off x="2856388" y="410583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29B8B546-610B-6FFC-23D5-B01F997684BF}"/>
              </a:ext>
            </a:extLst>
          </p:cNvPr>
          <p:cNvSpPr/>
          <p:nvPr/>
        </p:nvSpPr>
        <p:spPr>
          <a:xfrm>
            <a:off x="2936233" y="487439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08FA7DC-DF66-F132-AEB3-B6DED15085DD}"/>
              </a:ext>
            </a:extLst>
          </p:cNvPr>
          <p:cNvSpPr txBox="1"/>
          <p:nvPr/>
        </p:nvSpPr>
        <p:spPr>
          <a:xfrm>
            <a:off x="2946595" y="2020460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Andel af almene boliger i området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" name="Billede 9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7168B28F-7275-8DBA-0E23-52F7DED63D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961" y="2495002"/>
            <a:ext cx="456841" cy="463198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BDB4E1B6-48FB-2C7E-E3FB-76FCA4EF0A2C}"/>
              </a:ext>
            </a:extLst>
          </p:cNvPr>
          <p:cNvSpPr>
            <a:spLocks noChangeAspect="1"/>
          </p:cNvSpPr>
          <p:nvPr/>
        </p:nvSpPr>
        <p:spPr>
          <a:xfrm>
            <a:off x="5177614" y="403279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9E5E9B01-EF57-D7EA-C53C-AE63913B501D}"/>
              </a:ext>
            </a:extLst>
          </p:cNvPr>
          <p:cNvSpPr/>
          <p:nvPr/>
        </p:nvSpPr>
        <p:spPr>
          <a:xfrm>
            <a:off x="5257459" y="480135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352C7019-35CD-AA3C-0105-F6A72C8FFDC2}"/>
              </a:ext>
            </a:extLst>
          </p:cNvPr>
          <p:cNvSpPr txBox="1"/>
          <p:nvPr/>
        </p:nvSpPr>
        <p:spPr>
          <a:xfrm>
            <a:off x="5257459" y="2023895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Funktioner i området 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4" name="Billede 13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9CE3DF0B-E9CC-B3C9-4FBC-6D4688F48F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187" y="2487698"/>
            <a:ext cx="456841" cy="463198"/>
          </a:xfrm>
          <a:prstGeom prst="rect">
            <a:avLst/>
          </a:prstGeom>
        </p:spPr>
      </p:pic>
      <p:sp>
        <p:nvSpPr>
          <p:cNvPr id="16" name="Rectangle 3">
            <a:extLst>
              <a:ext uri="{FF2B5EF4-FFF2-40B4-BE49-F238E27FC236}">
                <a16:creationId xmlns:a16="http://schemas.microsoft.com/office/drawing/2014/main" id="{50EF96AD-4BF4-64A2-624A-D5FCF9408DE7}"/>
              </a:ext>
            </a:extLst>
          </p:cNvPr>
          <p:cNvSpPr>
            <a:spLocks noChangeAspect="1"/>
          </p:cNvSpPr>
          <p:nvPr/>
        </p:nvSpPr>
        <p:spPr>
          <a:xfrm>
            <a:off x="7569237" y="406931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3F1A9278-4371-F232-BC13-981D8437C3FC}"/>
              </a:ext>
            </a:extLst>
          </p:cNvPr>
          <p:cNvSpPr/>
          <p:nvPr/>
        </p:nvSpPr>
        <p:spPr>
          <a:xfrm>
            <a:off x="7649082" y="483787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126942BC-1F1E-297D-7E0C-9175DFE74E94}"/>
              </a:ext>
            </a:extLst>
          </p:cNvPr>
          <p:cNvSpPr txBox="1"/>
          <p:nvPr/>
        </p:nvSpPr>
        <p:spPr>
          <a:xfrm>
            <a:off x="7649082" y="2108796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Lokalt fællesskab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9" name="Billede 18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36DF1AEE-6DC7-BA51-41BB-9C9A6EA8E2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8810" y="2491350"/>
            <a:ext cx="456841" cy="463198"/>
          </a:xfrm>
          <a:prstGeom prst="rect">
            <a:avLst/>
          </a:prstGeom>
        </p:spPr>
      </p:pic>
      <p:sp>
        <p:nvSpPr>
          <p:cNvPr id="20" name="Rectangle 3">
            <a:extLst>
              <a:ext uri="{FF2B5EF4-FFF2-40B4-BE49-F238E27FC236}">
                <a16:creationId xmlns:a16="http://schemas.microsoft.com/office/drawing/2014/main" id="{4937966E-363C-72B7-009B-5228382CEC11}"/>
              </a:ext>
            </a:extLst>
          </p:cNvPr>
          <p:cNvSpPr>
            <a:spLocks noChangeAspect="1"/>
          </p:cNvSpPr>
          <p:nvPr/>
        </p:nvSpPr>
        <p:spPr>
          <a:xfrm>
            <a:off x="464765" y="3590079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EDEE486E-B509-3F62-9B87-A48AD3C0C00A}"/>
              </a:ext>
            </a:extLst>
          </p:cNvPr>
          <p:cNvSpPr/>
          <p:nvPr/>
        </p:nvSpPr>
        <p:spPr>
          <a:xfrm>
            <a:off x="544610" y="3666935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EB595D19-1BC7-4161-9490-98B67FFB9D80}"/>
              </a:ext>
            </a:extLst>
          </p:cNvPr>
          <p:cNvSpPr txBox="1"/>
          <p:nvPr/>
        </p:nvSpPr>
        <p:spPr>
          <a:xfrm>
            <a:off x="544610" y="5251754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Livschancer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3" name="Billede 22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67211B7D-BAD7-1758-0B4C-80DA1DA0DB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338" y="5674498"/>
            <a:ext cx="456841" cy="463198"/>
          </a:xfrm>
          <a:prstGeom prst="rect">
            <a:avLst/>
          </a:prstGeom>
        </p:spPr>
      </p:pic>
      <p:sp>
        <p:nvSpPr>
          <p:cNvPr id="25" name="Rectangle 3">
            <a:extLst>
              <a:ext uri="{FF2B5EF4-FFF2-40B4-BE49-F238E27FC236}">
                <a16:creationId xmlns:a16="http://schemas.microsoft.com/office/drawing/2014/main" id="{E59BE9F7-81A1-23CA-CD4D-404A0C9C3DE6}"/>
              </a:ext>
            </a:extLst>
          </p:cNvPr>
          <p:cNvSpPr>
            <a:spLocks noChangeAspect="1"/>
          </p:cNvSpPr>
          <p:nvPr/>
        </p:nvSpPr>
        <p:spPr>
          <a:xfrm>
            <a:off x="2856388" y="3593731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963AB920-4999-D8F5-7D56-C3C82B7063A2}"/>
              </a:ext>
            </a:extLst>
          </p:cNvPr>
          <p:cNvSpPr/>
          <p:nvPr/>
        </p:nvSpPr>
        <p:spPr>
          <a:xfrm>
            <a:off x="2936233" y="3670587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3D4C8A94-1398-D506-9077-D8E0DE6344F6}"/>
              </a:ext>
            </a:extLst>
          </p:cNvPr>
          <p:cNvSpPr txBox="1"/>
          <p:nvPr/>
        </p:nvSpPr>
        <p:spPr>
          <a:xfrm>
            <a:off x="2936233" y="5161035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Livskvalitet og Sundhed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8" name="Billede 27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458A6A98-8D26-3186-CE63-8AFEE756C9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961" y="5678150"/>
            <a:ext cx="456841" cy="463198"/>
          </a:xfrm>
          <a:prstGeom prst="rect">
            <a:avLst/>
          </a:prstGeom>
        </p:spPr>
      </p:pic>
      <p:sp>
        <p:nvSpPr>
          <p:cNvPr id="29" name="Rectangle 3">
            <a:extLst>
              <a:ext uri="{FF2B5EF4-FFF2-40B4-BE49-F238E27FC236}">
                <a16:creationId xmlns:a16="http://schemas.microsoft.com/office/drawing/2014/main" id="{A629DD4E-555E-9874-2DB9-129DB964022C}"/>
              </a:ext>
            </a:extLst>
          </p:cNvPr>
          <p:cNvSpPr>
            <a:spLocks noChangeAspect="1"/>
          </p:cNvSpPr>
          <p:nvPr/>
        </p:nvSpPr>
        <p:spPr>
          <a:xfrm>
            <a:off x="5183414" y="3590079"/>
            <a:ext cx="1872000" cy="2664000"/>
          </a:xfrm>
          <a:prstGeom prst="rect">
            <a:avLst/>
          </a:prstGeom>
          <a:solidFill>
            <a:srgbClr val="EBE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9F2EFDFF-96C5-43D4-4DD4-8A97A3744DF6}"/>
              </a:ext>
            </a:extLst>
          </p:cNvPr>
          <p:cNvSpPr/>
          <p:nvPr/>
        </p:nvSpPr>
        <p:spPr>
          <a:xfrm>
            <a:off x="5263259" y="3666935"/>
            <a:ext cx="1716656" cy="2510287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31" name="Tekstfelt 30">
            <a:extLst>
              <a:ext uri="{FF2B5EF4-FFF2-40B4-BE49-F238E27FC236}">
                <a16:creationId xmlns:a16="http://schemas.microsoft.com/office/drawing/2014/main" id="{7AFA2E80-C46B-217D-EB54-5170E30B06D6}"/>
              </a:ext>
            </a:extLst>
          </p:cNvPr>
          <p:cNvSpPr txBox="1"/>
          <p:nvPr/>
        </p:nvSpPr>
        <p:spPr>
          <a:xfrm>
            <a:off x="5263259" y="5251754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1C224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Beboerdemokrati</a:t>
            </a:r>
            <a:endParaRPr lang="da-DK" sz="1200" dirty="0">
              <a:solidFill>
                <a:srgbClr val="1C224D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2" name="Billede 31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C9C3491E-4962-B9EB-C137-8457217F79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987" y="5674498"/>
            <a:ext cx="456841" cy="463198"/>
          </a:xfrm>
          <a:prstGeom prst="rect">
            <a:avLst/>
          </a:prstGeom>
        </p:spPr>
      </p:pic>
      <p:sp>
        <p:nvSpPr>
          <p:cNvPr id="42" name="Rectangle 3">
            <a:extLst>
              <a:ext uri="{FF2B5EF4-FFF2-40B4-BE49-F238E27FC236}">
                <a16:creationId xmlns:a16="http://schemas.microsoft.com/office/drawing/2014/main" id="{B1A01694-B54D-36E9-7F6B-D3532262C52F}"/>
              </a:ext>
            </a:extLst>
          </p:cNvPr>
          <p:cNvSpPr>
            <a:spLocks noChangeAspect="1"/>
          </p:cNvSpPr>
          <p:nvPr/>
        </p:nvSpPr>
        <p:spPr>
          <a:xfrm>
            <a:off x="7474185" y="3590079"/>
            <a:ext cx="1872000" cy="2664000"/>
          </a:xfrm>
          <a:prstGeom prst="rect">
            <a:avLst/>
          </a:prstGeom>
          <a:solidFill>
            <a:srgbClr val="EBE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179612B5-16D1-BDAE-A1FA-A4E74C9C6657}"/>
              </a:ext>
            </a:extLst>
          </p:cNvPr>
          <p:cNvSpPr/>
          <p:nvPr/>
        </p:nvSpPr>
        <p:spPr>
          <a:xfrm>
            <a:off x="7554030" y="3666935"/>
            <a:ext cx="1716656" cy="2510287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CEA358D9-74D4-3FA9-E853-8E4F8BEA1D09}"/>
              </a:ext>
            </a:extLst>
          </p:cNvPr>
          <p:cNvSpPr txBox="1"/>
          <p:nvPr/>
        </p:nvSpPr>
        <p:spPr>
          <a:xfrm>
            <a:off x="7554030" y="5251754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252F5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Frivillighed</a:t>
            </a:r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5" name="Billede 44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57DF216A-14C0-EE30-8294-D04B1E0E63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3758" y="5674498"/>
            <a:ext cx="456841" cy="463198"/>
          </a:xfrm>
          <a:prstGeom prst="rect">
            <a:avLst/>
          </a:prstGeom>
        </p:spPr>
      </p:pic>
      <p:pic>
        <p:nvPicPr>
          <p:cNvPr id="47" name="Picture 1">
            <a:extLst>
              <a:ext uri="{FF2B5EF4-FFF2-40B4-BE49-F238E27FC236}">
                <a16:creationId xmlns:a16="http://schemas.microsoft.com/office/drawing/2014/main" id="{147AA2D4-D1A6-0530-E388-E4631D1E4C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191" y="912135"/>
            <a:ext cx="1064459" cy="845528"/>
          </a:xfrm>
          <a:prstGeom prst="rect">
            <a:avLst/>
          </a:prstGeom>
        </p:spPr>
      </p:pic>
      <p:pic>
        <p:nvPicPr>
          <p:cNvPr id="49" name="Picture 1">
            <a:extLst>
              <a:ext uri="{FF2B5EF4-FFF2-40B4-BE49-F238E27FC236}">
                <a16:creationId xmlns:a16="http://schemas.microsoft.com/office/drawing/2014/main" id="{614B9B3D-4EB4-AF76-70EC-79D1D7CB20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5572" y="912135"/>
            <a:ext cx="889337" cy="916674"/>
          </a:xfrm>
          <a:prstGeom prst="rect">
            <a:avLst/>
          </a:prstGeom>
        </p:spPr>
      </p:pic>
      <p:pic>
        <p:nvPicPr>
          <p:cNvPr id="51" name="Picture 1">
            <a:extLst>
              <a:ext uri="{FF2B5EF4-FFF2-40B4-BE49-F238E27FC236}">
                <a16:creationId xmlns:a16="http://schemas.microsoft.com/office/drawing/2014/main" id="{70183937-4419-82FE-BB58-789021F8E4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38008" y="728088"/>
            <a:ext cx="1168967" cy="1191532"/>
          </a:xfrm>
          <a:prstGeom prst="rect">
            <a:avLst/>
          </a:prstGeom>
        </p:spPr>
      </p:pic>
      <p:pic>
        <p:nvPicPr>
          <p:cNvPr id="53" name="Picture 1">
            <a:extLst>
              <a:ext uri="{FF2B5EF4-FFF2-40B4-BE49-F238E27FC236}">
                <a16:creationId xmlns:a16="http://schemas.microsoft.com/office/drawing/2014/main" id="{78C389CC-A65E-4345-CE67-A640FDED56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09131" y="816338"/>
            <a:ext cx="1095830" cy="1104004"/>
          </a:xfrm>
          <a:prstGeom prst="rect">
            <a:avLst/>
          </a:prstGeom>
        </p:spPr>
      </p:pic>
      <p:pic>
        <p:nvPicPr>
          <p:cNvPr id="55" name="Picture 1">
            <a:extLst>
              <a:ext uri="{FF2B5EF4-FFF2-40B4-BE49-F238E27FC236}">
                <a16:creationId xmlns:a16="http://schemas.microsoft.com/office/drawing/2014/main" id="{E333301C-0919-86CF-7E56-ED812921A5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2735" y="3925171"/>
            <a:ext cx="1070915" cy="1070386"/>
          </a:xfrm>
          <a:prstGeom prst="rect">
            <a:avLst/>
          </a:prstGeom>
        </p:spPr>
      </p:pic>
      <p:pic>
        <p:nvPicPr>
          <p:cNvPr id="57" name="Picture 1">
            <a:extLst>
              <a:ext uri="{FF2B5EF4-FFF2-40B4-BE49-F238E27FC236}">
                <a16:creationId xmlns:a16="http://schemas.microsoft.com/office/drawing/2014/main" id="{C06254D0-832D-D81B-4430-B7E3DD128E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36706" y="4118742"/>
            <a:ext cx="1027337" cy="771432"/>
          </a:xfrm>
          <a:prstGeom prst="rect">
            <a:avLst/>
          </a:prstGeom>
        </p:spPr>
      </p:pic>
      <p:pic>
        <p:nvPicPr>
          <p:cNvPr id="59" name="Picture 1">
            <a:extLst>
              <a:ext uri="{FF2B5EF4-FFF2-40B4-BE49-F238E27FC236}">
                <a16:creationId xmlns:a16="http://schemas.microsoft.com/office/drawing/2014/main" id="{3D1288EE-ACB5-93D3-C3F5-C60DFC39B6F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63795" y="4111650"/>
            <a:ext cx="915223" cy="878704"/>
          </a:xfrm>
          <a:prstGeom prst="rect">
            <a:avLst/>
          </a:prstGeom>
        </p:spPr>
      </p:pic>
      <p:pic>
        <p:nvPicPr>
          <p:cNvPr id="61" name="Picture 1">
            <a:extLst>
              <a:ext uri="{FF2B5EF4-FFF2-40B4-BE49-F238E27FC236}">
                <a16:creationId xmlns:a16="http://schemas.microsoft.com/office/drawing/2014/main" id="{FBA8AF4A-39EE-1F09-6B18-5326C8648A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96516" y="3986184"/>
            <a:ext cx="1027337" cy="102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943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D13C04E7-E219-9E93-5F6A-1B0C20A1D500}"/>
              </a:ext>
            </a:extLst>
          </p:cNvPr>
          <p:cNvSpPr>
            <a:spLocks noChangeAspect="1"/>
          </p:cNvSpPr>
          <p:nvPr/>
        </p:nvSpPr>
        <p:spPr>
          <a:xfrm>
            <a:off x="390599" y="316456"/>
            <a:ext cx="1872000" cy="2664000"/>
          </a:xfrm>
          <a:prstGeom prst="rect">
            <a:avLst/>
          </a:prstGeom>
          <a:solidFill>
            <a:srgbClr val="EBE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8516063B-842B-9F70-0280-FD6CC84A7BBB}"/>
              </a:ext>
            </a:extLst>
          </p:cNvPr>
          <p:cNvSpPr/>
          <p:nvPr/>
        </p:nvSpPr>
        <p:spPr>
          <a:xfrm>
            <a:off x="449720" y="393312"/>
            <a:ext cx="1716656" cy="2510287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EDDF54AF-8E2C-8985-CC3C-9E40D29A95CA}"/>
              </a:ext>
            </a:extLst>
          </p:cNvPr>
          <p:cNvSpPr txBox="1"/>
          <p:nvPr/>
        </p:nvSpPr>
        <p:spPr>
          <a:xfrm>
            <a:off x="470444" y="1884895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1C224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God økonomistyring</a:t>
            </a:r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Billede 4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11E9A9B5-FBC5-E5CE-CBF1-C5EAF8FA5C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448" y="2400875"/>
            <a:ext cx="456841" cy="463198"/>
          </a:xfrm>
          <a:prstGeom prst="rect">
            <a:avLst/>
          </a:prstGeom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0C74B0DF-451E-CA9A-51EA-075C609CA305}"/>
              </a:ext>
            </a:extLst>
          </p:cNvPr>
          <p:cNvSpPr>
            <a:spLocks noChangeAspect="1"/>
          </p:cNvSpPr>
          <p:nvPr/>
        </p:nvSpPr>
        <p:spPr>
          <a:xfrm>
            <a:off x="2660646" y="316456"/>
            <a:ext cx="1872000" cy="2664000"/>
          </a:xfrm>
          <a:prstGeom prst="rect">
            <a:avLst/>
          </a:prstGeom>
          <a:solidFill>
            <a:srgbClr val="EBE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77E46B6-9278-A98D-8B7B-BA76681C67B7}"/>
              </a:ext>
            </a:extLst>
          </p:cNvPr>
          <p:cNvSpPr/>
          <p:nvPr/>
        </p:nvSpPr>
        <p:spPr>
          <a:xfrm>
            <a:off x="2740491" y="393312"/>
            <a:ext cx="1716656" cy="2510287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41D13DE0-785C-FA76-1A0B-53F22EC70452}"/>
              </a:ext>
            </a:extLst>
          </p:cNvPr>
          <p:cNvSpPr txBox="1"/>
          <p:nvPr/>
        </p:nvSpPr>
        <p:spPr>
          <a:xfrm>
            <a:off x="2740491" y="1936693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1C224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Overholdelse af regulering</a:t>
            </a:r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Billede 8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2706FD81-63DC-3DCD-D36E-251B3CC2D0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0219" y="2400875"/>
            <a:ext cx="456841" cy="463198"/>
          </a:xfrm>
          <a:prstGeom prst="rect">
            <a:avLst/>
          </a:prstGeom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6549DDB9-F285-D200-7688-385F025BBE26}"/>
              </a:ext>
            </a:extLst>
          </p:cNvPr>
          <p:cNvSpPr>
            <a:spLocks noChangeAspect="1"/>
          </p:cNvSpPr>
          <p:nvPr/>
        </p:nvSpPr>
        <p:spPr>
          <a:xfrm>
            <a:off x="5162374" y="316456"/>
            <a:ext cx="1872000" cy="2664000"/>
          </a:xfrm>
          <a:prstGeom prst="rect">
            <a:avLst/>
          </a:prstGeom>
          <a:solidFill>
            <a:srgbClr val="EBE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7ED1E078-4692-35DE-C536-4C847726E574}"/>
              </a:ext>
            </a:extLst>
          </p:cNvPr>
          <p:cNvSpPr/>
          <p:nvPr/>
        </p:nvSpPr>
        <p:spPr>
          <a:xfrm>
            <a:off x="5242219" y="393312"/>
            <a:ext cx="1716656" cy="2510287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270E4CE2-95F5-034B-2549-0A37403E43F8}"/>
              </a:ext>
            </a:extLst>
          </p:cNvPr>
          <p:cNvSpPr txBox="1"/>
          <p:nvPr/>
        </p:nvSpPr>
        <p:spPr>
          <a:xfrm>
            <a:off x="5252581" y="1936693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1C224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Politikker og praksis</a:t>
            </a:r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3" name="Billede 12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6411620E-A030-4E06-D348-450ED2EB3B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947" y="2400875"/>
            <a:ext cx="456841" cy="463198"/>
          </a:xfrm>
          <a:prstGeom prst="rect">
            <a:avLst/>
          </a:prstGeom>
        </p:spPr>
      </p:pic>
      <p:sp>
        <p:nvSpPr>
          <p:cNvPr id="14" name="Rectangle 3">
            <a:extLst>
              <a:ext uri="{FF2B5EF4-FFF2-40B4-BE49-F238E27FC236}">
                <a16:creationId xmlns:a16="http://schemas.microsoft.com/office/drawing/2014/main" id="{831028A3-2C1B-E9BD-8840-B0B5E738483A}"/>
              </a:ext>
            </a:extLst>
          </p:cNvPr>
          <p:cNvSpPr>
            <a:spLocks noChangeAspect="1"/>
          </p:cNvSpPr>
          <p:nvPr/>
        </p:nvSpPr>
        <p:spPr>
          <a:xfrm>
            <a:off x="7453145" y="316456"/>
            <a:ext cx="1872000" cy="2664000"/>
          </a:xfrm>
          <a:prstGeom prst="rect">
            <a:avLst/>
          </a:prstGeom>
          <a:solidFill>
            <a:srgbClr val="EBE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DD2FF968-B9B2-8B24-AD71-3613EFDDEE04}"/>
              </a:ext>
            </a:extLst>
          </p:cNvPr>
          <p:cNvSpPr/>
          <p:nvPr/>
        </p:nvSpPr>
        <p:spPr>
          <a:xfrm>
            <a:off x="7532990" y="393312"/>
            <a:ext cx="1716656" cy="2510287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2D021A7-DF89-BC0E-773C-E8229682BA9A}"/>
              </a:ext>
            </a:extLst>
          </p:cNvPr>
          <p:cNvSpPr txBox="1"/>
          <p:nvPr/>
        </p:nvSpPr>
        <p:spPr>
          <a:xfrm>
            <a:off x="7532990" y="1978131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1C224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Sociale klausuler</a:t>
            </a:r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7" name="Billede 16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A5A8368C-FD96-62EF-B60F-74F1977B2E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2718" y="2400875"/>
            <a:ext cx="456841" cy="463198"/>
          </a:xfrm>
          <a:prstGeom prst="rect">
            <a:avLst/>
          </a:prstGeom>
        </p:spPr>
      </p:pic>
      <p:pic>
        <p:nvPicPr>
          <p:cNvPr id="19" name="Picture 1">
            <a:extLst>
              <a:ext uri="{FF2B5EF4-FFF2-40B4-BE49-F238E27FC236}">
                <a16:creationId xmlns:a16="http://schemas.microsoft.com/office/drawing/2014/main" id="{E8624589-E7E5-2D79-3139-61D8B10A80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161" y="702601"/>
            <a:ext cx="1038311" cy="908766"/>
          </a:xfrm>
          <a:prstGeom prst="rect">
            <a:avLst/>
          </a:prstGeom>
        </p:spPr>
      </p:pic>
      <p:pic>
        <p:nvPicPr>
          <p:cNvPr id="21" name="Picture 1">
            <a:extLst>
              <a:ext uri="{FF2B5EF4-FFF2-40B4-BE49-F238E27FC236}">
                <a16:creationId xmlns:a16="http://schemas.microsoft.com/office/drawing/2014/main" id="{BA7E5631-6A7B-3ADC-ACB4-583CDE31E4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0202" y="594194"/>
            <a:ext cx="1105421" cy="1125576"/>
          </a:xfrm>
          <a:prstGeom prst="rect">
            <a:avLst/>
          </a:prstGeom>
        </p:spPr>
      </p:pic>
      <p:pic>
        <p:nvPicPr>
          <p:cNvPr id="23" name="Picture 1">
            <a:extLst>
              <a:ext uri="{FF2B5EF4-FFF2-40B4-BE49-F238E27FC236}">
                <a16:creationId xmlns:a16="http://schemas.microsoft.com/office/drawing/2014/main" id="{5F6B6F1B-9BB4-AA11-7BD2-8C3B9732D6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2665" y="747563"/>
            <a:ext cx="976933" cy="1044724"/>
          </a:xfrm>
          <a:prstGeom prst="rect">
            <a:avLst/>
          </a:prstGeom>
        </p:spPr>
      </p:pic>
      <p:pic>
        <p:nvPicPr>
          <p:cNvPr id="25" name="Picture 1">
            <a:extLst>
              <a:ext uri="{FF2B5EF4-FFF2-40B4-BE49-F238E27FC236}">
                <a16:creationId xmlns:a16="http://schemas.microsoft.com/office/drawing/2014/main" id="{1DA25785-698F-4989-1F25-D9032686F2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08026" y="703130"/>
            <a:ext cx="1129813" cy="1129256"/>
          </a:xfrm>
          <a:prstGeom prst="rect">
            <a:avLst/>
          </a:prstGeom>
        </p:spPr>
      </p:pic>
      <p:cxnSp>
        <p:nvCxnSpPr>
          <p:cNvPr id="48" name="Lige forbindelse 47">
            <a:extLst>
              <a:ext uri="{FF2B5EF4-FFF2-40B4-BE49-F238E27FC236}">
                <a16:creationId xmlns:a16="http://schemas.microsoft.com/office/drawing/2014/main" id="{4B59FE13-1360-8751-E479-1963243C083A}"/>
              </a:ext>
            </a:extLst>
          </p:cNvPr>
          <p:cNvCxnSpPr>
            <a:cxnSpLocks/>
          </p:cNvCxnSpPr>
          <p:nvPr/>
        </p:nvCxnSpPr>
        <p:spPr>
          <a:xfrm>
            <a:off x="0" y="3269411"/>
            <a:ext cx="9325145" cy="5547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2" name="Grafik 51" descr="Saks kontur">
            <a:extLst>
              <a:ext uri="{FF2B5EF4-FFF2-40B4-BE49-F238E27FC236}">
                <a16:creationId xmlns:a16="http://schemas.microsoft.com/office/drawing/2014/main" id="{AE483571-2A29-43BA-A1FF-DEE6426F21C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526079">
            <a:off x="9297532" y="2991893"/>
            <a:ext cx="658363" cy="658363"/>
          </a:xfrm>
          <a:prstGeom prst="rect">
            <a:avLst/>
          </a:prstGeom>
        </p:spPr>
      </p:pic>
      <p:sp>
        <p:nvSpPr>
          <p:cNvPr id="55" name="Tekstfelt 54">
            <a:extLst>
              <a:ext uri="{FF2B5EF4-FFF2-40B4-BE49-F238E27FC236}">
                <a16:creationId xmlns:a16="http://schemas.microsoft.com/office/drawing/2014/main" id="{369D9FD3-CEBF-56A1-94ED-D439F98EF2FB}"/>
              </a:ext>
            </a:extLst>
          </p:cNvPr>
          <p:cNvSpPr txBox="1"/>
          <p:nvPr/>
        </p:nvSpPr>
        <p:spPr>
          <a:xfrm>
            <a:off x="316580" y="3331395"/>
            <a:ext cx="174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Sæt 2: Til udklip </a:t>
            </a:r>
          </a:p>
        </p:txBody>
      </p:sp>
      <p:pic>
        <p:nvPicPr>
          <p:cNvPr id="56" name="Grafik 55" descr="Saks kontur">
            <a:extLst>
              <a:ext uri="{FF2B5EF4-FFF2-40B4-BE49-F238E27FC236}">
                <a16:creationId xmlns:a16="http://schemas.microsoft.com/office/drawing/2014/main" id="{1AB0A509-B42B-CC7C-91C0-735A6E6821F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13467958">
            <a:off x="2005930" y="3273607"/>
            <a:ext cx="471888" cy="471888"/>
          </a:xfrm>
          <a:prstGeom prst="rect">
            <a:avLst/>
          </a:prstGeom>
        </p:spPr>
      </p:pic>
      <p:sp>
        <p:nvSpPr>
          <p:cNvPr id="18" name="Rectangle 3">
            <a:extLst>
              <a:ext uri="{FF2B5EF4-FFF2-40B4-BE49-F238E27FC236}">
                <a16:creationId xmlns:a16="http://schemas.microsoft.com/office/drawing/2014/main" id="{387787CF-AA4B-B4A4-64B9-1AB141522F01}"/>
              </a:ext>
            </a:extLst>
          </p:cNvPr>
          <p:cNvSpPr>
            <a:spLocks noChangeAspect="1"/>
          </p:cNvSpPr>
          <p:nvPr/>
        </p:nvSpPr>
        <p:spPr>
          <a:xfrm>
            <a:off x="380112" y="3859410"/>
            <a:ext cx="1872000" cy="2664000"/>
          </a:xfrm>
          <a:prstGeom prst="rect">
            <a:avLst/>
          </a:prstGeom>
          <a:solidFill>
            <a:srgbClr val="EBE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ktangel 2">
            <a:extLst>
              <a:ext uri="{FF2B5EF4-FFF2-40B4-BE49-F238E27FC236}">
                <a16:creationId xmlns:a16="http://schemas.microsoft.com/office/drawing/2014/main" id="{2745411F-CE03-C2CE-2888-EC83F3C50156}"/>
              </a:ext>
            </a:extLst>
          </p:cNvPr>
          <p:cNvSpPr/>
          <p:nvPr/>
        </p:nvSpPr>
        <p:spPr>
          <a:xfrm>
            <a:off x="439219" y="3936266"/>
            <a:ext cx="1716656" cy="2510287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22" name="Tekstfelt 3">
            <a:extLst>
              <a:ext uri="{FF2B5EF4-FFF2-40B4-BE49-F238E27FC236}">
                <a16:creationId xmlns:a16="http://schemas.microsoft.com/office/drawing/2014/main" id="{61CF79C6-3047-3067-AFB7-ACE41F8A8EBF}"/>
              </a:ext>
            </a:extLst>
          </p:cNvPr>
          <p:cNvSpPr txBox="1"/>
          <p:nvPr/>
        </p:nvSpPr>
        <p:spPr>
          <a:xfrm>
            <a:off x="459938" y="5427849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1C224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God økonomistyring</a:t>
            </a:r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4" name="Billede 4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6F970ADC-3DD6-73F1-0C0A-E4FF094D1C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801" y="5943829"/>
            <a:ext cx="456841" cy="463198"/>
          </a:xfrm>
          <a:prstGeom prst="rect">
            <a:avLst/>
          </a:prstGeom>
        </p:spPr>
      </p:pic>
      <p:sp>
        <p:nvSpPr>
          <p:cNvPr id="46" name="Rectangle 3">
            <a:extLst>
              <a:ext uri="{FF2B5EF4-FFF2-40B4-BE49-F238E27FC236}">
                <a16:creationId xmlns:a16="http://schemas.microsoft.com/office/drawing/2014/main" id="{0D7EE0E5-A4E5-5EE6-B57F-00A6110C680D}"/>
              </a:ext>
            </a:extLst>
          </p:cNvPr>
          <p:cNvSpPr>
            <a:spLocks noChangeAspect="1"/>
          </p:cNvSpPr>
          <p:nvPr/>
        </p:nvSpPr>
        <p:spPr>
          <a:xfrm>
            <a:off x="2649631" y="3859410"/>
            <a:ext cx="1872000" cy="2664000"/>
          </a:xfrm>
          <a:prstGeom prst="rect">
            <a:avLst/>
          </a:prstGeom>
          <a:solidFill>
            <a:srgbClr val="EBE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ktangel 6">
            <a:extLst>
              <a:ext uri="{FF2B5EF4-FFF2-40B4-BE49-F238E27FC236}">
                <a16:creationId xmlns:a16="http://schemas.microsoft.com/office/drawing/2014/main" id="{80E3D846-43C3-5C95-9AEE-D5263A5EE6DA}"/>
              </a:ext>
            </a:extLst>
          </p:cNvPr>
          <p:cNvSpPr/>
          <p:nvPr/>
        </p:nvSpPr>
        <p:spPr>
          <a:xfrm>
            <a:off x="2729458" y="3936266"/>
            <a:ext cx="1716656" cy="2510287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49" name="Tekstfelt 7">
            <a:extLst>
              <a:ext uri="{FF2B5EF4-FFF2-40B4-BE49-F238E27FC236}">
                <a16:creationId xmlns:a16="http://schemas.microsoft.com/office/drawing/2014/main" id="{83557976-F5B5-5973-E37B-25753B305453}"/>
              </a:ext>
            </a:extLst>
          </p:cNvPr>
          <p:cNvSpPr txBox="1"/>
          <p:nvPr/>
        </p:nvSpPr>
        <p:spPr>
          <a:xfrm>
            <a:off x="2729458" y="5479647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1C224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Overholdelse af regulering</a:t>
            </a:r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0" name="Billede 8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129E448A-FB8E-3865-C7FC-3B6DC13995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9040" y="5943829"/>
            <a:ext cx="456841" cy="463198"/>
          </a:xfrm>
          <a:prstGeom prst="rect">
            <a:avLst/>
          </a:prstGeom>
        </p:spPr>
      </p:pic>
      <p:sp>
        <p:nvSpPr>
          <p:cNvPr id="51" name="Rectangle 3">
            <a:extLst>
              <a:ext uri="{FF2B5EF4-FFF2-40B4-BE49-F238E27FC236}">
                <a16:creationId xmlns:a16="http://schemas.microsoft.com/office/drawing/2014/main" id="{688D3706-D21C-BFAD-7F6E-8D7FE11E51DE}"/>
              </a:ext>
            </a:extLst>
          </p:cNvPr>
          <p:cNvSpPr>
            <a:spLocks noChangeAspect="1"/>
          </p:cNvSpPr>
          <p:nvPr/>
        </p:nvSpPr>
        <p:spPr>
          <a:xfrm>
            <a:off x="5150778" y="3859410"/>
            <a:ext cx="1872000" cy="2664000"/>
          </a:xfrm>
          <a:prstGeom prst="rect">
            <a:avLst/>
          </a:prstGeom>
          <a:solidFill>
            <a:srgbClr val="EBE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ktangel 10">
            <a:extLst>
              <a:ext uri="{FF2B5EF4-FFF2-40B4-BE49-F238E27FC236}">
                <a16:creationId xmlns:a16="http://schemas.microsoft.com/office/drawing/2014/main" id="{3AEEA846-CB5E-87D5-3174-FB7994890BC4}"/>
              </a:ext>
            </a:extLst>
          </p:cNvPr>
          <p:cNvSpPr/>
          <p:nvPr/>
        </p:nvSpPr>
        <p:spPr>
          <a:xfrm>
            <a:off x="5230604" y="3936266"/>
            <a:ext cx="1716656" cy="2510287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54" name="Tekstfelt 11">
            <a:extLst>
              <a:ext uri="{FF2B5EF4-FFF2-40B4-BE49-F238E27FC236}">
                <a16:creationId xmlns:a16="http://schemas.microsoft.com/office/drawing/2014/main" id="{F0277E64-EBC2-0F2B-B519-7C5526428C16}"/>
              </a:ext>
            </a:extLst>
          </p:cNvPr>
          <p:cNvSpPr txBox="1"/>
          <p:nvPr/>
        </p:nvSpPr>
        <p:spPr>
          <a:xfrm>
            <a:off x="5240964" y="5479647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1C224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Politikker og praksis</a:t>
            </a:r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7" name="Billede 12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0B4C12BB-23CC-9D8C-D9E8-49DD327043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0186" y="5943829"/>
            <a:ext cx="456841" cy="463198"/>
          </a:xfrm>
          <a:prstGeom prst="rect">
            <a:avLst/>
          </a:prstGeom>
        </p:spPr>
      </p:pic>
      <p:sp>
        <p:nvSpPr>
          <p:cNvPr id="58" name="Rectangle 3">
            <a:extLst>
              <a:ext uri="{FF2B5EF4-FFF2-40B4-BE49-F238E27FC236}">
                <a16:creationId xmlns:a16="http://schemas.microsoft.com/office/drawing/2014/main" id="{B3E67943-4EDB-4707-4998-7D4CE3CD4C57}"/>
              </a:ext>
            </a:extLst>
          </p:cNvPr>
          <p:cNvSpPr>
            <a:spLocks noChangeAspect="1"/>
          </p:cNvSpPr>
          <p:nvPr/>
        </p:nvSpPr>
        <p:spPr>
          <a:xfrm>
            <a:off x="7441017" y="3859410"/>
            <a:ext cx="1872000" cy="2664000"/>
          </a:xfrm>
          <a:prstGeom prst="rect">
            <a:avLst/>
          </a:prstGeom>
          <a:solidFill>
            <a:srgbClr val="EBE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ktangel 14">
            <a:extLst>
              <a:ext uri="{FF2B5EF4-FFF2-40B4-BE49-F238E27FC236}">
                <a16:creationId xmlns:a16="http://schemas.microsoft.com/office/drawing/2014/main" id="{8DE56DB1-D5F2-2A36-7CE3-3BC8A2E59F0E}"/>
              </a:ext>
            </a:extLst>
          </p:cNvPr>
          <p:cNvSpPr/>
          <p:nvPr/>
        </p:nvSpPr>
        <p:spPr>
          <a:xfrm>
            <a:off x="7520843" y="3936266"/>
            <a:ext cx="1716656" cy="2510287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60" name="Tekstfelt 15">
            <a:extLst>
              <a:ext uri="{FF2B5EF4-FFF2-40B4-BE49-F238E27FC236}">
                <a16:creationId xmlns:a16="http://schemas.microsoft.com/office/drawing/2014/main" id="{E3954BC2-A01B-A0F4-CD28-C7B093FB00B5}"/>
              </a:ext>
            </a:extLst>
          </p:cNvPr>
          <p:cNvSpPr txBox="1"/>
          <p:nvPr/>
        </p:nvSpPr>
        <p:spPr>
          <a:xfrm>
            <a:off x="7520843" y="5521085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1C224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Sociale klausuler</a:t>
            </a:r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61" name="Billede 16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66CB417B-FD55-75DD-2A72-D2AEA18DDA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425" y="5943829"/>
            <a:ext cx="456841" cy="463198"/>
          </a:xfrm>
          <a:prstGeom prst="rect">
            <a:avLst/>
          </a:prstGeom>
        </p:spPr>
      </p:pic>
      <p:pic>
        <p:nvPicPr>
          <p:cNvPr id="62" name="Picture 1">
            <a:extLst>
              <a:ext uri="{FF2B5EF4-FFF2-40B4-BE49-F238E27FC236}">
                <a16:creationId xmlns:a16="http://schemas.microsoft.com/office/drawing/2014/main" id="{AC6BAAE7-089E-45BB-D9C7-3CD494667A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563" y="4245555"/>
            <a:ext cx="1038311" cy="908766"/>
          </a:xfrm>
          <a:prstGeom prst="rect">
            <a:avLst/>
          </a:prstGeom>
        </p:spPr>
      </p:pic>
      <p:pic>
        <p:nvPicPr>
          <p:cNvPr id="63" name="Picture 1">
            <a:extLst>
              <a:ext uri="{FF2B5EF4-FFF2-40B4-BE49-F238E27FC236}">
                <a16:creationId xmlns:a16="http://schemas.microsoft.com/office/drawing/2014/main" id="{F8AC4CD4-E3FC-0E64-1746-7DE4831454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9090" y="4137148"/>
            <a:ext cx="1105421" cy="1125576"/>
          </a:xfrm>
          <a:prstGeom prst="rect">
            <a:avLst/>
          </a:prstGeom>
        </p:spPr>
      </p:pic>
      <p:pic>
        <p:nvPicPr>
          <p:cNvPr id="64" name="Picture 1">
            <a:extLst>
              <a:ext uri="{FF2B5EF4-FFF2-40B4-BE49-F238E27FC236}">
                <a16:creationId xmlns:a16="http://schemas.microsoft.com/office/drawing/2014/main" id="{0AB748C9-DCC9-D8CF-8F65-7C4DA90009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0964" y="4290517"/>
            <a:ext cx="976933" cy="1044724"/>
          </a:xfrm>
          <a:prstGeom prst="rect">
            <a:avLst/>
          </a:prstGeom>
        </p:spPr>
      </p:pic>
      <p:pic>
        <p:nvPicPr>
          <p:cNvPr id="65" name="Picture 1">
            <a:extLst>
              <a:ext uri="{FF2B5EF4-FFF2-40B4-BE49-F238E27FC236}">
                <a16:creationId xmlns:a16="http://schemas.microsoft.com/office/drawing/2014/main" id="{A5392319-C123-86CF-7596-35341000D5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95792" y="4246084"/>
            <a:ext cx="1129813" cy="1129256"/>
          </a:xfrm>
          <a:prstGeom prst="rect">
            <a:avLst/>
          </a:prstGeom>
        </p:spPr>
      </p:pic>
      <p:sp>
        <p:nvSpPr>
          <p:cNvPr id="67" name="Rektangel 1031">
            <a:extLst>
              <a:ext uri="{FF2B5EF4-FFF2-40B4-BE49-F238E27FC236}">
                <a16:creationId xmlns:a16="http://schemas.microsoft.com/office/drawing/2014/main" id="{16610702-B749-9F4F-CB30-48A90CD4EBD4}"/>
              </a:ext>
            </a:extLst>
          </p:cNvPr>
          <p:cNvSpPr/>
          <p:nvPr/>
        </p:nvSpPr>
        <p:spPr>
          <a:xfrm>
            <a:off x="319177" y="3804465"/>
            <a:ext cx="1986376" cy="280974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69" name="Grafik 1032" descr="Saks kontur">
            <a:extLst>
              <a:ext uri="{FF2B5EF4-FFF2-40B4-BE49-F238E27FC236}">
                <a16:creationId xmlns:a16="http://schemas.microsoft.com/office/drawing/2014/main" id="{F3E4EA8A-E239-55D7-7896-AF9DEF54A9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304784">
            <a:off x="2208177" y="6457466"/>
            <a:ext cx="317671" cy="31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606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C6DB6-05F2-10E2-B615-B64CB93FD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A680674-B599-593B-96A3-2A3F622FFC88}"/>
              </a:ext>
            </a:extLst>
          </p:cNvPr>
          <p:cNvSpPr>
            <a:spLocks noChangeAspect="1"/>
          </p:cNvSpPr>
          <p:nvPr/>
        </p:nvSpPr>
        <p:spPr>
          <a:xfrm>
            <a:off x="464765" y="406931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1C14C189-C7FD-97E6-58F2-B9EA4A3B8FFB}"/>
              </a:ext>
            </a:extLst>
          </p:cNvPr>
          <p:cNvSpPr/>
          <p:nvPr/>
        </p:nvSpPr>
        <p:spPr>
          <a:xfrm>
            <a:off x="544610" y="483787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A206E59C-FD93-B218-52C0-1D095C345481}"/>
              </a:ext>
            </a:extLst>
          </p:cNvPr>
          <p:cNvSpPr txBox="1"/>
          <p:nvPr/>
        </p:nvSpPr>
        <p:spPr>
          <a:xfrm>
            <a:off x="544610" y="2016808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F3E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Almene boligers betalbarhed </a:t>
            </a:r>
          </a:p>
        </p:txBody>
      </p:sp>
      <p:pic>
        <p:nvPicPr>
          <p:cNvPr id="5" name="Billede 4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3BDE6826-4AC1-02CF-AF4D-A0EE95E197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338" y="2491350"/>
            <a:ext cx="456841" cy="463198"/>
          </a:xfrm>
          <a:prstGeom prst="rect">
            <a:avLst/>
          </a:prstGeom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2C518E52-241B-BF83-8708-683B4EE15F00}"/>
              </a:ext>
            </a:extLst>
          </p:cNvPr>
          <p:cNvSpPr>
            <a:spLocks noChangeAspect="1"/>
          </p:cNvSpPr>
          <p:nvPr/>
        </p:nvSpPr>
        <p:spPr>
          <a:xfrm>
            <a:off x="2856388" y="410583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99B86EF-17C5-B96C-F302-CEF229D15427}"/>
              </a:ext>
            </a:extLst>
          </p:cNvPr>
          <p:cNvSpPr/>
          <p:nvPr/>
        </p:nvSpPr>
        <p:spPr>
          <a:xfrm>
            <a:off x="2936233" y="487439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D1B469EF-3D89-37CB-A747-D1FFEC3E7847}"/>
              </a:ext>
            </a:extLst>
          </p:cNvPr>
          <p:cNvSpPr txBox="1"/>
          <p:nvPr/>
        </p:nvSpPr>
        <p:spPr>
          <a:xfrm>
            <a:off x="2946595" y="2020460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Andel af almene boliger i området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" name="Billede 9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CF6B143F-8540-E726-B6C2-5EF74E0FB2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961" y="2495002"/>
            <a:ext cx="456841" cy="463198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CE0585FB-7C19-D2D8-F678-8286922B054B}"/>
              </a:ext>
            </a:extLst>
          </p:cNvPr>
          <p:cNvSpPr>
            <a:spLocks noChangeAspect="1"/>
          </p:cNvSpPr>
          <p:nvPr/>
        </p:nvSpPr>
        <p:spPr>
          <a:xfrm>
            <a:off x="5177614" y="403279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EF3B7A8-03B9-178D-9F8D-297970BAA1C6}"/>
              </a:ext>
            </a:extLst>
          </p:cNvPr>
          <p:cNvSpPr/>
          <p:nvPr/>
        </p:nvSpPr>
        <p:spPr>
          <a:xfrm>
            <a:off x="5257459" y="480135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EC36E70D-49F7-9EA6-CB30-EEAE3129CA42}"/>
              </a:ext>
            </a:extLst>
          </p:cNvPr>
          <p:cNvSpPr txBox="1"/>
          <p:nvPr/>
        </p:nvSpPr>
        <p:spPr>
          <a:xfrm>
            <a:off x="5257459" y="2023895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Funktioner i området 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4" name="Billede 13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7ED61EC4-B093-18F2-DEED-F44B155BB6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187" y="2487698"/>
            <a:ext cx="456841" cy="463198"/>
          </a:xfrm>
          <a:prstGeom prst="rect">
            <a:avLst/>
          </a:prstGeom>
        </p:spPr>
      </p:pic>
      <p:sp>
        <p:nvSpPr>
          <p:cNvPr id="16" name="Rectangle 3">
            <a:extLst>
              <a:ext uri="{FF2B5EF4-FFF2-40B4-BE49-F238E27FC236}">
                <a16:creationId xmlns:a16="http://schemas.microsoft.com/office/drawing/2014/main" id="{8DA308F7-59A6-4FB3-8359-A7EA40195C79}"/>
              </a:ext>
            </a:extLst>
          </p:cNvPr>
          <p:cNvSpPr>
            <a:spLocks noChangeAspect="1"/>
          </p:cNvSpPr>
          <p:nvPr/>
        </p:nvSpPr>
        <p:spPr>
          <a:xfrm>
            <a:off x="7569237" y="406931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D60A464D-D341-9ED7-7315-1B20C8FBDDD0}"/>
              </a:ext>
            </a:extLst>
          </p:cNvPr>
          <p:cNvSpPr/>
          <p:nvPr/>
        </p:nvSpPr>
        <p:spPr>
          <a:xfrm>
            <a:off x="7649082" y="483787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455CBB8D-5AB9-3AD2-C84F-8FB633CC4CB2}"/>
              </a:ext>
            </a:extLst>
          </p:cNvPr>
          <p:cNvSpPr txBox="1"/>
          <p:nvPr/>
        </p:nvSpPr>
        <p:spPr>
          <a:xfrm>
            <a:off x="7649082" y="2108796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Lokalt fællesskab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9" name="Billede 18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E5642A95-90AE-CAB9-7AA1-BAB1E23A31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8810" y="2491350"/>
            <a:ext cx="456841" cy="463198"/>
          </a:xfrm>
          <a:prstGeom prst="rect">
            <a:avLst/>
          </a:prstGeom>
        </p:spPr>
      </p:pic>
      <p:sp>
        <p:nvSpPr>
          <p:cNvPr id="20" name="Rectangle 3">
            <a:extLst>
              <a:ext uri="{FF2B5EF4-FFF2-40B4-BE49-F238E27FC236}">
                <a16:creationId xmlns:a16="http://schemas.microsoft.com/office/drawing/2014/main" id="{60D7A29F-A57D-5A66-8A32-C4B566E955C7}"/>
              </a:ext>
            </a:extLst>
          </p:cNvPr>
          <p:cNvSpPr>
            <a:spLocks noChangeAspect="1"/>
          </p:cNvSpPr>
          <p:nvPr/>
        </p:nvSpPr>
        <p:spPr>
          <a:xfrm>
            <a:off x="464765" y="3590079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42A26841-51BB-9EA9-3A35-8C9B3EB35DFA}"/>
              </a:ext>
            </a:extLst>
          </p:cNvPr>
          <p:cNvSpPr/>
          <p:nvPr/>
        </p:nvSpPr>
        <p:spPr>
          <a:xfrm>
            <a:off x="544610" y="3666935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D38AB9DC-7C9E-2052-E9F1-143381965C34}"/>
              </a:ext>
            </a:extLst>
          </p:cNvPr>
          <p:cNvSpPr txBox="1"/>
          <p:nvPr/>
        </p:nvSpPr>
        <p:spPr>
          <a:xfrm>
            <a:off x="544610" y="5251754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Livschancer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3" name="Billede 22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E51C9451-3D50-FBA0-1AE5-61F77268E6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338" y="5674498"/>
            <a:ext cx="456841" cy="463198"/>
          </a:xfrm>
          <a:prstGeom prst="rect">
            <a:avLst/>
          </a:prstGeom>
        </p:spPr>
      </p:pic>
      <p:sp>
        <p:nvSpPr>
          <p:cNvPr id="25" name="Rectangle 3">
            <a:extLst>
              <a:ext uri="{FF2B5EF4-FFF2-40B4-BE49-F238E27FC236}">
                <a16:creationId xmlns:a16="http://schemas.microsoft.com/office/drawing/2014/main" id="{56EDF301-7BA2-6C1B-A821-D107157B3F5C}"/>
              </a:ext>
            </a:extLst>
          </p:cNvPr>
          <p:cNvSpPr>
            <a:spLocks noChangeAspect="1"/>
          </p:cNvSpPr>
          <p:nvPr/>
        </p:nvSpPr>
        <p:spPr>
          <a:xfrm>
            <a:off x="2856388" y="3593731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24E489CE-061D-F726-79E6-608106F5ADC5}"/>
              </a:ext>
            </a:extLst>
          </p:cNvPr>
          <p:cNvSpPr/>
          <p:nvPr/>
        </p:nvSpPr>
        <p:spPr>
          <a:xfrm>
            <a:off x="2936233" y="3670587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7D7B8AAF-CDE2-FBBA-C698-D16BBE962DBF}"/>
              </a:ext>
            </a:extLst>
          </p:cNvPr>
          <p:cNvSpPr txBox="1"/>
          <p:nvPr/>
        </p:nvSpPr>
        <p:spPr>
          <a:xfrm>
            <a:off x="2936233" y="5161035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Livskvalitet og Sundhed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8" name="Billede 27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B7D13A40-F36C-8CF5-7BA1-6080FAC7BA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961" y="5678150"/>
            <a:ext cx="456841" cy="463198"/>
          </a:xfrm>
          <a:prstGeom prst="rect">
            <a:avLst/>
          </a:prstGeom>
        </p:spPr>
      </p:pic>
      <p:sp>
        <p:nvSpPr>
          <p:cNvPr id="29" name="Rectangle 3">
            <a:extLst>
              <a:ext uri="{FF2B5EF4-FFF2-40B4-BE49-F238E27FC236}">
                <a16:creationId xmlns:a16="http://schemas.microsoft.com/office/drawing/2014/main" id="{E96EAA53-83C1-2200-6E43-C9540169B5B2}"/>
              </a:ext>
            </a:extLst>
          </p:cNvPr>
          <p:cNvSpPr>
            <a:spLocks noChangeAspect="1"/>
          </p:cNvSpPr>
          <p:nvPr/>
        </p:nvSpPr>
        <p:spPr>
          <a:xfrm>
            <a:off x="5183414" y="3590079"/>
            <a:ext cx="1872000" cy="2664000"/>
          </a:xfrm>
          <a:prstGeom prst="rect">
            <a:avLst/>
          </a:prstGeom>
          <a:solidFill>
            <a:srgbClr val="EBE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C6268050-A759-753A-F782-321A7430DE33}"/>
              </a:ext>
            </a:extLst>
          </p:cNvPr>
          <p:cNvSpPr/>
          <p:nvPr/>
        </p:nvSpPr>
        <p:spPr>
          <a:xfrm>
            <a:off x="5263259" y="3666935"/>
            <a:ext cx="1716656" cy="2510287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31" name="Tekstfelt 30">
            <a:extLst>
              <a:ext uri="{FF2B5EF4-FFF2-40B4-BE49-F238E27FC236}">
                <a16:creationId xmlns:a16="http://schemas.microsoft.com/office/drawing/2014/main" id="{1CBFAF9F-42D0-92E1-8643-AEDE983F2845}"/>
              </a:ext>
            </a:extLst>
          </p:cNvPr>
          <p:cNvSpPr txBox="1"/>
          <p:nvPr/>
        </p:nvSpPr>
        <p:spPr>
          <a:xfrm>
            <a:off x="5263259" y="5251754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1C224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Beboerdemokrati</a:t>
            </a:r>
            <a:endParaRPr lang="da-DK" sz="1200" dirty="0">
              <a:solidFill>
                <a:srgbClr val="1C224D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2" name="Billede 31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FF480E7B-D0E6-5A5B-6630-024FF75218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987" y="5674498"/>
            <a:ext cx="456841" cy="463198"/>
          </a:xfrm>
          <a:prstGeom prst="rect">
            <a:avLst/>
          </a:prstGeom>
        </p:spPr>
      </p:pic>
      <p:sp>
        <p:nvSpPr>
          <p:cNvPr id="42" name="Rectangle 3">
            <a:extLst>
              <a:ext uri="{FF2B5EF4-FFF2-40B4-BE49-F238E27FC236}">
                <a16:creationId xmlns:a16="http://schemas.microsoft.com/office/drawing/2014/main" id="{49A3AA96-DA14-023A-826C-FD6DE3EBE094}"/>
              </a:ext>
            </a:extLst>
          </p:cNvPr>
          <p:cNvSpPr>
            <a:spLocks noChangeAspect="1"/>
          </p:cNvSpPr>
          <p:nvPr/>
        </p:nvSpPr>
        <p:spPr>
          <a:xfrm>
            <a:off x="7474185" y="3590079"/>
            <a:ext cx="1872000" cy="2664000"/>
          </a:xfrm>
          <a:prstGeom prst="rect">
            <a:avLst/>
          </a:prstGeom>
          <a:solidFill>
            <a:srgbClr val="EBE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2891C250-F33C-C4B5-907D-A2FF91EE5A6A}"/>
              </a:ext>
            </a:extLst>
          </p:cNvPr>
          <p:cNvSpPr/>
          <p:nvPr/>
        </p:nvSpPr>
        <p:spPr>
          <a:xfrm>
            <a:off x="7554030" y="3666935"/>
            <a:ext cx="1716656" cy="2510287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2967223-B912-62A6-2379-A56B1FF70D06}"/>
              </a:ext>
            </a:extLst>
          </p:cNvPr>
          <p:cNvSpPr txBox="1"/>
          <p:nvPr/>
        </p:nvSpPr>
        <p:spPr>
          <a:xfrm>
            <a:off x="7554030" y="5251754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252F5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Frivillighed</a:t>
            </a:r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 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5" name="Billede 44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E22F29FD-F1AA-28C7-70B1-7B74F9E543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3758" y="5674498"/>
            <a:ext cx="456841" cy="463198"/>
          </a:xfrm>
          <a:prstGeom prst="rect">
            <a:avLst/>
          </a:prstGeom>
        </p:spPr>
      </p:pic>
      <p:pic>
        <p:nvPicPr>
          <p:cNvPr id="47" name="Picture 1">
            <a:extLst>
              <a:ext uri="{FF2B5EF4-FFF2-40B4-BE49-F238E27FC236}">
                <a16:creationId xmlns:a16="http://schemas.microsoft.com/office/drawing/2014/main" id="{E67ABDE5-602C-E233-6D5E-D1B6E643CC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191" y="912135"/>
            <a:ext cx="1064459" cy="845528"/>
          </a:xfrm>
          <a:prstGeom prst="rect">
            <a:avLst/>
          </a:prstGeom>
        </p:spPr>
      </p:pic>
      <p:pic>
        <p:nvPicPr>
          <p:cNvPr id="49" name="Picture 1">
            <a:extLst>
              <a:ext uri="{FF2B5EF4-FFF2-40B4-BE49-F238E27FC236}">
                <a16:creationId xmlns:a16="http://schemas.microsoft.com/office/drawing/2014/main" id="{EC30479C-D79E-A0DF-7F02-7F108CF25B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5572" y="912135"/>
            <a:ext cx="889337" cy="916674"/>
          </a:xfrm>
          <a:prstGeom prst="rect">
            <a:avLst/>
          </a:prstGeom>
        </p:spPr>
      </p:pic>
      <p:pic>
        <p:nvPicPr>
          <p:cNvPr id="51" name="Picture 1">
            <a:extLst>
              <a:ext uri="{FF2B5EF4-FFF2-40B4-BE49-F238E27FC236}">
                <a16:creationId xmlns:a16="http://schemas.microsoft.com/office/drawing/2014/main" id="{CCF15DB6-F22D-D2A1-3A23-308916B1F8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38008" y="728088"/>
            <a:ext cx="1168967" cy="1191532"/>
          </a:xfrm>
          <a:prstGeom prst="rect">
            <a:avLst/>
          </a:prstGeom>
        </p:spPr>
      </p:pic>
      <p:pic>
        <p:nvPicPr>
          <p:cNvPr id="53" name="Picture 1">
            <a:extLst>
              <a:ext uri="{FF2B5EF4-FFF2-40B4-BE49-F238E27FC236}">
                <a16:creationId xmlns:a16="http://schemas.microsoft.com/office/drawing/2014/main" id="{DA624CFA-D478-A59E-75E8-3425491B8D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09131" y="816338"/>
            <a:ext cx="1095830" cy="1104004"/>
          </a:xfrm>
          <a:prstGeom prst="rect">
            <a:avLst/>
          </a:prstGeom>
        </p:spPr>
      </p:pic>
      <p:pic>
        <p:nvPicPr>
          <p:cNvPr id="55" name="Picture 1">
            <a:extLst>
              <a:ext uri="{FF2B5EF4-FFF2-40B4-BE49-F238E27FC236}">
                <a16:creationId xmlns:a16="http://schemas.microsoft.com/office/drawing/2014/main" id="{301235DA-3531-BB22-FBE5-D3B9808553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2735" y="3925171"/>
            <a:ext cx="1070915" cy="1070386"/>
          </a:xfrm>
          <a:prstGeom prst="rect">
            <a:avLst/>
          </a:prstGeom>
        </p:spPr>
      </p:pic>
      <p:pic>
        <p:nvPicPr>
          <p:cNvPr id="57" name="Picture 1">
            <a:extLst>
              <a:ext uri="{FF2B5EF4-FFF2-40B4-BE49-F238E27FC236}">
                <a16:creationId xmlns:a16="http://schemas.microsoft.com/office/drawing/2014/main" id="{5F1183A8-7BCA-0326-C7D0-ED199F9100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36706" y="4118742"/>
            <a:ext cx="1027337" cy="771432"/>
          </a:xfrm>
          <a:prstGeom prst="rect">
            <a:avLst/>
          </a:prstGeom>
        </p:spPr>
      </p:pic>
      <p:pic>
        <p:nvPicPr>
          <p:cNvPr id="59" name="Picture 1">
            <a:extLst>
              <a:ext uri="{FF2B5EF4-FFF2-40B4-BE49-F238E27FC236}">
                <a16:creationId xmlns:a16="http://schemas.microsoft.com/office/drawing/2014/main" id="{D03EF448-8F85-CC37-BC99-ED3F3D4311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63795" y="4111650"/>
            <a:ext cx="915223" cy="878704"/>
          </a:xfrm>
          <a:prstGeom prst="rect">
            <a:avLst/>
          </a:prstGeom>
        </p:spPr>
      </p:pic>
      <p:pic>
        <p:nvPicPr>
          <p:cNvPr id="61" name="Picture 1">
            <a:extLst>
              <a:ext uri="{FF2B5EF4-FFF2-40B4-BE49-F238E27FC236}">
                <a16:creationId xmlns:a16="http://schemas.microsoft.com/office/drawing/2014/main" id="{2B24C9BB-6319-EEF7-7E0F-BE407FBA3DD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96516" y="3986184"/>
            <a:ext cx="1027337" cy="102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078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F9C7E-A0DA-3219-E38C-179774396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C73BE66-2BCD-E00D-FEC0-3CC169A30D9C}"/>
              </a:ext>
            </a:extLst>
          </p:cNvPr>
          <p:cNvSpPr>
            <a:spLocks noChangeAspect="1"/>
          </p:cNvSpPr>
          <p:nvPr/>
        </p:nvSpPr>
        <p:spPr>
          <a:xfrm>
            <a:off x="383482" y="572651"/>
            <a:ext cx="1872000" cy="2664000"/>
          </a:xfrm>
          <a:prstGeom prst="rect">
            <a:avLst/>
          </a:prstGeom>
          <a:solidFill>
            <a:srgbClr val="EAEE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221963D4-DFBA-1030-6B01-4591628121CA}"/>
              </a:ext>
            </a:extLst>
          </p:cNvPr>
          <p:cNvSpPr/>
          <p:nvPr/>
        </p:nvSpPr>
        <p:spPr>
          <a:xfrm>
            <a:off x="463327" y="649507"/>
            <a:ext cx="1716656" cy="2510287"/>
          </a:xfrm>
          <a:prstGeom prst="rect">
            <a:avLst/>
          </a:prstGeom>
          <a:noFill/>
          <a:ln w="38100">
            <a:solidFill>
              <a:srgbClr val="0059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pic>
        <p:nvPicPr>
          <p:cNvPr id="16" name="Picture 1">
            <a:extLst>
              <a:ext uri="{FF2B5EF4-FFF2-40B4-BE49-F238E27FC236}">
                <a16:creationId xmlns:a16="http://schemas.microsoft.com/office/drawing/2014/main" id="{E5643A83-FC31-937D-0A59-52D65E0D8C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895" y="998535"/>
            <a:ext cx="1116035" cy="995489"/>
          </a:xfrm>
          <a:prstGeom prst="rect">
            <a:avLst/>
          </a:prstGeom>
        </p:spPr>
      </p:pic>
      <p:sp>
        <p:nvSpPr>
          <p:cNvPr id="17" name="Tekstfelt 16">
            <a:extLst>
              <a:ext uri="{FF2B5EF4-FFF2-40B4-BE49-F238E27FC236}">
                <a16:creationId xmlns:a16="http://schemas.microsoft.com/office/drawing/2014/main" id="{C00227BC-B9DD-B500-7D31-722604B48DB3}"/>
              </a:ext>
            </a:extLst>
          </p:cNvPr>
          <p:cNvSpPr txBox="1"/>
          <p:nvPr/>
        </p:nvSpPr>
        <p:spPr>
          <a:xfrm>
            <a:off x="463327" y="2348626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0059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Klimaaftryk</a:t>
            </a:r>
            <a:endParaRPr lang="da-DK" sz="1400" dirty="0">
              <a:solidFill>
                <a:srgbClr val="00595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8" name="Billede 17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D7B5FC39-C0B2-22FD-0A03-9676141258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55" y="2657070"/>
            <a:ext cx="456841" cy="463198"/>
          </a:xfrm>
          <a:prstGeom prst="rect">
            <a:avLst/>
          </a:prstGeom>
        </p:spPr>
      </p:pic>
      <p:sp>
        <p:nvSpPr>
          <p:cNvPr id="19" name="Rectangle 3">
            <a:extLst>
              <a:ext uri="{FF2B5EF4-FFF2-40B4-BE49-F238E27FC236}">
                <a16:creationId xmlns:a16="http://schemas.microsoft.com/office/drawing/2014/main" id="{87DE529D-307B-2B88-C073-385B566FC0BC}"/>
              </a:ext>
            </a:extLst>
          </p:cNvPr>
          <p:cNvSpPr>
            <a:spLocks noChangeAspect="1"/>
          </p:cNvSpPr>
          <p:nvPr/>
        </p:nvSpPr>
        <p:spPr>
          <a:xfrm>
            <a:off x="2825176" y="572650"/>
            <a:ext cx="1872000" cy="2664000"/>
          </a:xfrm>
          <a:prstGeom prst="rect">
            <a:avLst/>
          </a:prstGeom>
          <a:solidFill>
            <a:srgbClr val="EAEE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0BE9A12E-1DF5-BEE8-0436-2B6479266F01}"/>
              </a:ext>
            </a:extLst>
          </p:cNvPr>
          <p:cNvSpPr/>
          <p:nvPr/>
        </p:nvSpPr>
        <p:spPr>
          <a:xfrm>
            <a:off x="2905021" y="649506"/>
            <a:ext cx="1716656" cy="2510287"/>
          </a:xfrm>
          <a:prstGeom prst="rect">
            <a:avLst/>
          </a:prstGeom>
          <a:noFill/>
          <a:ln w="38100">
            <a:solidFill>
              <a:srgbClr val="0059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274CE2E2-F93B-B523-AC7A-3F6588F01D76}"/>
              </a:ext>
            </a:extLst>
          </p:cNvPr>
          <p:cNvSpPr txBox="1"/>
          <p:nvPr/>
        </p:nvSpPr>
        <p:spPr>
          <a:xfrm>
            <a:off x="2905021" y="2348625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0059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Energiforbrug</a:t>
            </a:r>
            <a:endParaRPr lang="da-DK" sz="1400" dirty="0">
              <a:solidFill>
                <a:srgbClr val="00595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2" name="Billede 21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61096704-12DF-9798-C168-D47924C81F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749" y="2657069"/>
            <a:ext cx="456841" cy="463198"/>
          </a:xfrm>
          <a:prstGeom prst="rect">
            <a:avLst/>
          </a:prstGeom>
        </p:spPr>
      </p:pic>
      <p:sp>
        <p:nvSpPr>
          <p:cNvPr id="23" name="Rectangle 3">
            <a:extLst>
              <a:ext uri="{FF2B5EF4-FFF2-40B4-BE49-F238E27FC236}">
                <a16:creationId xmlns:a16="http://schemas.microsoft.com/office/drawing/2014/main" id="{8BFE3407-74AA-280B-6344-E9E2A0ED6A15}"/>
              </a:ext>
            </a:extLst>
          </p:cNvPr>
          <p:cNvSpPr>
            <a:spLocks noChangeAspect="1"/>
          </p:cNvSpPr>
          <p:nvPr/>
        </p:nvSpPr>
        <p:spPr>
          <a:xfrm>
            <a:off x="5183414" y="572650"/>
            <a:ext cx="1872000" cy="2664000"/>
          </a:xfrm>
          <a:prstGeom prst="rect">
            <a:avLst/>
          </a:prstGeom>
          <a:solidFill>
            <a:srgbClr val="EAEE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B6170073-6183-00B5-6564-BA58CD0162AC}"/>
              </a:ext>
            </a:extLst>
          </p:cNvPr>
          <p:cNvSpPr/>
          <p:nvPr/>
        </p:nvSpPr>
        <p:spPr>
          <a:xfrm>
            <a:off x="5263259" y="649506"/>
            <a:ext cx="1716656" cy="2510287"/>
          </a:xfrm>
          <a:prstGeom prst="rect">
            <a:avLst/>
          </a:prstGeom>
          <a:noFill/>
          <a:ln w="38100">
            <a:solidFill>
              <a:srgbClr val="0059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E92BB795-FA67-3633-6826-F892EAE656B2}"/>
              </a:ext>
            </a:extLst>
          </p:cNvPr>
          <p:cNvSpPr txBox="1"/>
          <p:nvPr/>
        </p:nvSpPr>
        <p:spPr>
          <a:xfrm>
            <a:off x="5263259" y="2348625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Energimærkning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6" name="Billede 25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04EB280D-F6F2-27E8-C320-226DFF38CB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987" y="2657069"/>
            <a:ext cx="456841" cy="463198"/>
          </a:xfrm>
          <a:prstGeom prst="rect">
            <a:avLst/>
          </a:prstGeom>
        </p:spPr>
      </p:pic>
      <p:sp>
        <p:nvSpPr>
          <p:cNvPr id="27" name="Rectangle 3">
            <a:extLst>
              <a:ext uri="{FF2B5EF4-FFF2-40B4-BE49-F238E27FC236}">
                <a16:creationId xmlns:a16="http://schemas.microsoft.com/office/drawing/2014/main" id="{3B515A66-E131-5CC0-211F-3EAC40361DE1}"/>
              </a:ext>
            </a:extLst>
          </p:cNvPr>
          <p:cNvSpPr>
            <a:spLocks noChangeAspect="1"/>
          </p:cNvSpPr>
          <p:nvPr/>
        </p:nvSpPr>
        <p:spPr>
          <a:xfrm>
            <a:off x="7575037" y="572651"/>
            <a:ext cx="1872000" cy="2664000"/>
          </a:xfrm>
          <a:prstGeom prst="rect">
            <a:avLst/>
          </a:prstGeom>
          <a:solidFill>
            <a:srgbClr val="EAEE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B489C357-A8FE-F27A-AAF7-5CB54AAEB7B5}"/>
              </a:ext>
            </a:extLst>
          </p:cNvPr>
          <p:cNvSpPr/>
          <p:nvPr/>
        </p:nvSpPr>
        <p:spPr>
          <a:xfrm>
            <a:off x="7654882" y="649507"/>
            <a:ext cx="1716656" cy="2510287"/>
          </a:xfrm>
          <a:prstGeom prst="rect">
            <a:avLst/>
          </a:prstGeom>
          <a:noFill/>
          <a:ln w="38100">
            <a:solidFill>
              <a:srgbClr val="0059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267ACBCD-D840-BE75-59C3-B1D8E3EEE338}"/>
              </a:ext>
            </a:extLst>
          </p:cNvPr>
          <p:cNvSpPr txBox="1"/>
          <p:nvPr/>
        </p:nvSpPr>
        <p:spPr>
          <a:xfrm>
            <a:off x="7654882" y="2170573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Sårbarhed for klimaændringer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0" name="Billede 29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D27556DF-BB40-E0A6-A14F-CEEF8A8D3D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610" y="2657070"/>
            <a:ext cx="456841" cy="463198"/>
          </a:xfrm>
          <a:prstGeom prst="rect">
            <a:avLst/>
          </a:prstGeom>
        </p:spPr>
      </p:pic>
      <p:sp>
        <p:nvSpPr>
          <p:cNvPr id="31" name="Rectangle 3">
            <a:extLst>
              <a:ext uri="{FF2B5EF4-FFF2-40B4-BE49-F238E27FC236}">
                <a16:creationId xmlns:a16="http://schemas.microsoft.com/office/drawing/2014/main" id="{9E7FE8B5-5C15-329D-7128-693D1973128F}"/>
              </a:ext>
            </a:extLst>
          </p:cNvPr>
          <p:cNvSpPr>
            <a:spLocks noChangeAspect="1"/>
          </p:cNvSpPr>
          <p:nvPr/>
        </p:nvSpPr>
        <p:spPr>
          <a:xfrm>
            <a:off x="383482" y="3719476"/>
            <a:ext cx="1872000" cy="2664000"/>
          </a:xfrm>
          <a:prstGeom prst="rect">
            <a:avLst/>
          </a:prstGeom>
          <a:solidFill>
            <a:srgbClr val="EAEE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4" name="Rektangel 1023">
            <a:extLst>
              <a:ext uri="{FF2B5EF4-FFF2-40B4-BE49-F238E27FC236}">
                <a16:creationId xmlns:a16="http://schemas.microsoft.com/office/drawing/2014/main" id="{6FEFE9ED-EDEB-F325-AF14-A1ECC897A801}"/>
              </a:ext>
            </a:extLst>
          </p:cNvPr>
          <p:cNvSpPr/>
          <p:nvPr/>
        </p:nvSpPr>
        <p:spPr>
          <a:xfrm>
            <a:off x="463327" y="3796332"/>
            <a:ext cx="1716656" cy="2510287"/>
          </a:xfrm>
          <a:prstGeom prst="rect">
            <a:avLst/>
          </a:prstGeom>
          <a:noFill/>
          <a:ln w="38100">
            <a:solidFill>
              <a:srgbClr val="0059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028" name="Tekstfelt 1027">
            <a:extLst>
              <a:ext uri="{FF2B5EF4-FFF2-40B4-BE49-F238E27FC236}">
                <a16:creationId xmlns:a16="http://schemas.microsoft.com/office/drawing/2014/main" id="{9828DC41-2D0C-EFE5-A0F6-E5A881E879B0}"/>
              </a:ext>
            </a:extLst>
          </p:cNvPr>
          <p:cNvSpPr txBox="1"/>
          <p:nvPr/>
        </p:nvSpPr>
        <p:spPr>
          <a:xfrm>
            <a:off x="472852" y="5466876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0948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Biodiversitet</a:t>
            </a:r>
            <a:endParaRPr lang="da-DK" sz="1200" dirty="0">
              <a:solidFill>
                <a:srgbClr val="0948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31" name="Billede 1030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D5C2F188-86E6-ED6E-FD9F-6AF6AF2CBD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55" y="5803895"/>
            <a:ext cx="456841" cy="463198"/>
          </a:xfrm>
          <a:prstGeom prst="rect">
            <a:avLst/>
          </a:prstGeom>
        </p:spPr>
      </p:pic>
      <p:sp>
        <p:nvSpPr>
          <p:cNvPr id="1036" name="Rectangle 3">
            <a:extLst>
              <a:ext uri="{FF2B5EF4-FFF2-40B4-BE49-F238E27FC236}">
                <a16:creationId xmlns:a16="http://schemas.microsoft.com/office/drawing/2014/main" id="{7E0D025B-B998-0513-FBED-1160C711E374}"/>
              </a:ext>
            </a:extLst>
          </p:cNvPr>
          <p:cNvSpPr>
            <a:spLocks noChangeAspect="1"/>
          </p:cNvSpPr>
          <p:nvPr/>
        </p:nvSpPr>
        <p:spPr>
          <a:xfrm>
            <a:off x="2825176" y="3719475"/>
            <a:ext cx="1872000" cy="2664000"/>
          </a:xfrm>
          <a:prstGeom prst="rect">
            <a:avLst/>
          </a:prstGeom>
          <a:solidFill>
            <a:srgbClr val="EAEE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7" name="Rektangel 1036">
            <a:extLst>
              <a:ext uri="{FF2B5EF4-FFF2-40B4-BE49-F238E27FC236}">
                <a16:creationId xmlns:a16="http://schemas.microsoft.com/office/drawing/2014/main" id="{577D49F5-289D-50D3-6EF1-BD39561F2BC6}"/>
              </a:ext>
            </a:extLst>
          </p:cNvPr>
          <p:cNvSpPr/>
          <p:nvPr/>
        </p:nvSpPr>
        <p:spPr>
          <a:xfrm>
            <a:off x="2905021" y="3796331"/>
            <a:ext cx="1716656" cy="2510287"/>
          </a:xfrm>
          <a:prstGeom prst="rect">
            <a:avLst/>
          </a:prstGeom>
          <a:noFill/>
          <a:ln w="38100">
            <a:solidFill>
              <a:srgbClr val="0059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038" name="Tekstfelt 1037">
            <a:extLst>
              <a:ext uri="{FF2B5EF4-FFF2-40B4-BE49-F238E27FC236}">
                <a16:creationId xmlns:a16="http://schemas.microsoft.com/office/drawing/2014/main" id="{126D6656-E7CC-82C6-D557-7D83363F2A64}"/>
              </a:ext>
            </a:extLst>
          </p:cNvPr>
          <p:cNvSpPr txBox="1"/>
          <p:nvPr/>
        </p:nvSpPr>
        <p:spPr>
          <a:xfrm>
            <a:off x="2905021" y="5466875"/>
            <a:ext cx="1697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0059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Affald</a:t>
            </a:r>
            <a:endParaRPr lang="da-DK" sz="1400" dirty="0">
              <a:solidFill>
                <a:srgbClr val="00595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39" name="Billede 1038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A531D540-E757-47DD-BA71-55DF2E35DD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749" y="5803894"/>
            <a:ext cx="456841" cy="463198"/>
          </a:xfrm>
          <a:prstGeom prst="rect">
            <a:avLst/>
          </a:prstGeom>
        </p:spPr>
      </p:pic>
      <p:sp>
        <p:nvSpPr>
          <p:cNvPr id="1040" name="Rectangle 3">
            <a:extLst>
              <a:ext uri="{FF2B5EF4-FFF2-40B4-BE49-F238E27FC236}">
                <a16:creationId xmlns:a16="http://schemas.microsoft.com/office/drawing/2014/main" id="{3DD690BA-5216-118D-9C72-39D70F435606}"/>
              </a:ext>
            </a:extLst>
          </p:cNvPr>
          <p:cNvSpPr>
            <a:spLocks noChangeAspect="1"/>
          </p:cNvSpPr>
          <p:nvPr/>
        </p:nvSpPr>
        <p:spPr>
          <a:xfrm>
            <a:off x="5183414" y="3719475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1" name="Rektangel 1040">
            <a:extLst>
              <a:ext uri="{FF2B5EF4-FFF2-40B4-BE49-F238E27FC236}">
                <a16:creationId xmlns:a16="http://schemas.microsoft.com/office/drawing/2014/main" id="{F9786A91-AB53-60F6-C2EE-FDB4E5427C1E}"/>
              </a:ext>
            </a:extLst>
          </p:cNvPr>
          <p:cNvSpPr/>
          <p:nvPr/>
        </p:nvSpPr>
        <p:spPr>
          <a:xfrm>
            <a:off x="5263259" y="3796331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042" name="Tekstfelt 1041">
            <a:extLst>
              <a:ext uri="{FF2B5EF4-FFF2-40B4-BE49-F238E27FC236}">
                <a16:creationId xmlns:a16="http://schemas.microsoft.com/office/drawing/2014/main" id="{8C151CC6-A70C-1849-F5DA-22A77D6EDAF9}"/>
              </a:ext>
            </a:extLst>
          </p:cNvPr>
          <p:cNvSpPr txBox="1"/>
          <p:nvPr/>
        </p:nvSpPr>
        <p:spPr>
          <a:xfrm>
            <a:off x="5263259" y="5285273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Medarbejder-sammensætning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43" name="Billede 1042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31E05448-E2A6-C1E0-E7CB-A12B190085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987" y="5803894"/>
            <a:ext cx="456841" cy="463198"/>
          </a:xfrm>
          <a:prstGeom prst="rect">
            <a:avLst/>
          </a:prstGeom>
        </p:spPr>
      </p:pic>
      <p:pic>
        <p:nvPicPr>
          <p:cNvPr id="3" name="Picture 13">
            <a:extLst>
              <a:ext uri="{FF2B5EF4-FFF2-40B4-BE49-F238E27FC236}">
                <a16:creationId xmlns:a16="http://schemas.microsoft.com/office/drawing/2014/main" id="{6E6C17D1-2C98-B867-4B04-C997C08680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7419" y="998535"/>
            <a:ext cx="1019910" cy="1040843"/>
          </a:xfrm>
          <a:prstGeom prst="rect">
            <a:avLst/>
          </a:prstGeom>
        </p:spPr>
      </p:pic>
      <p:pic>
        <p:nvPicPr>
          <p:cNvPr id="5" name="Picture 1">
            <a:extLst>
              <a:ext uri="{FF2B5EF4-FFF2-40B4-BE49-F238E27FC236}">
                <a16:creationId xmlns:a16="http://schemas.microsoft.com/office/drawing/2014/main" id="{3AB3C2AC-F042-4F6D-03D5-E1CC975F4D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0180" y="998535"/>
            <a:ext cx="883260" cy="991752"/>
          </a:xfrm>
          <a:prstGeom prst="rect">
            <a:avLst/>
          </a:prstGeom>
        </p:spPr>
      </p:pic>
      <p:pic>
        <p:nvPicPr>
          <p:cNvPr id="6" name="Picture 13">
            <a:extLst>
              <a:ext uri="{FF2B5EF4-FFF2-40B4-BE49-F238E27FC236}">
                <a16:creationId xmlns:a16="http://schemas.microsoft.com/office/drawing/2014/main" id="{7DC46CB7-5594-27F7-E274-13613E28C2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4653" y="998535"/>
            <a:ext cx="846434" cy="942020"/>
          </a:xfrm>
          <a:prstGeom prst="rect">
            <a:avLst/>
          </a:prstGeom>
        </p:spPr>
      </p:pic>
      <p:pic>
        <p:nvPicPr>
          <p:cNvPr id="7" name="Picture 1">
            <a:extLst>
              <a:ext uri="{FF2B5EF4-FFF2-40B4-BE49-F238E27FC236}">
                <a16:creationId xmlns:a16="http://schemas.microsoft.com/office/drawing/2014/main" id="{440C0BD3-E6F9-CACF-EAEC-10057278A0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8961" y="4160860"/>
            <a:ext cx="1001901" cy="1025014"/>
          </a:xfrm>
          <a:prstGeom prst="rect">
            <a:avLst/>
          </a:prstGeom>
        </p:spPr>
      </p:pic>
      <p:pic>
        <p:nvPicPr>
          <p:cNvPr id="8" name="Picture 1">
            <a:extLst>
              <a:ext uri="{FF2B5EF4-FFF2-40B4-BE49-F238E27FC236}">
                <a16:creationId xmlns:a16="http://schemas.microsoft.com/office/drawing/2014/main" id="{FF58FFBD-6BA7-8BCB-31C6-27F3D20C9C4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4890" y="4160860"/>
            <a:ext cx="1124968" cy="1124413"/>
          </a:xfrm>
          <a:prstGeom prst="rect">
            <a:avLst/>
          </a:prstGeom>
        </p:spPr>
      </p:pic>
      <p:pic>
        <p:nvPicPr>
          <p:cNvPr id="12" name="Picture 1">
            <a:extLst>
              <a:ext uri="{FF2B5EF4-FFF2-40B4-BE49-F238E27FC236}">
                <a16:creationId xmlns:a16="http://schemas.microsoft.com/office/drawing/2014/main" id="{30D17DEF-B9DE-F87C-CBBA-954AAD42F3D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24228" y="4076234"/>
            <a:ext cx="1023758" cy="1025014"/>
          </a:xfrm>
          <a:prstGeom prst="rect">
            <a:avLst/>
          </a:prstGeom>
        </p:spPr>
      </p:pic>
      <p:sp>
        <p:nvSpPr>
          <p:cNvPr id="13" name="Rectangle 3">
            <a:extLst>
              <a:ext uri="{FF2B5EF4-FFF2-40B4-BE49-F238E27FC236}">
                <a16:creationId xmlns:a16="http://schemas.microsoft.com/office/drawing/2014/main" id="{09C80D7F-3B66-3DB4-EB27-0160B48A07F2}"/>
              </a:ext>
            </a:extLst>
          </p:cNvPr>
          <p:cNvSpPr>
            <a:spLocks noChangeAspect="1"/>
          </p:cNvSpPr>
          <p:nvPr/>
        </p:nvSpPr>
        <p:spPr>
          <a:xfrm>
            <a:off x="7575037" y="3723127"/>
            <a:ext cx="1872000" cy="2664000"/>
          </a:xfrm>
          <a:prstGeom prst="rect">
            <a:avLst/>
          </a:prstGeom>
          <a:solidFill>
            <a:srgbClr val="F8E9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53354C3-D7DF-313E-C912-FD720ABB5D37}"/>
              </a:ext>
            </a:extLst>
          </p:cNvPr>
          <p:cNvSpPr/>
          <p:nvPr/>
        </p:nvSpPr>
        <p:spPr>
          <a:xfrm>
            <a:off x="7654882" y="3799983"/>
            <a:ext cx="1716656" cy="2510287"/>
          </a:xfrm>
          <a:prstGeom prst="rect">
            <a:avLst/>
          </a:prstGeom>
          <a:noFill/>
          <a:ln w="38100">
            <a:solidFill>
              <a:srgbClr val="EF3E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272"/>
          </a:p>
        </p:txBody>
      </p:sp>
      <p:sp>
        <p:nvSpPr>
          <p:cNvPr id="1025" name="Tekstfelt 1024">
            <a:extLst>
              <a:ext uri="{FF2B5EF4-FFF2-40B4-BE49-F238E27FC236}">
                <a16:creationId xmlns:a16="http://schemas.microsoft.com/office/drawing/2014/main" id="{AF199A5D-5D12-CCC2-7488-DC2268C4E3F1}"/>
              </a:ext>
            </a:extLst>
          </p:cNvPr>
          <p:cNvSpPr txBox="1"/>
          <p:nvPr/>
        </p:nvSpPr>
        <p:spPr>
          <a:xfrm>
            <a:off x="7654882" y="5337086"/>
            <a:ext cx="1697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>
                <a:solidFill>
                  <a:srgbClr val="E7263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Medarbejder-trivsel</a:t>
            </a:r>
            <a:endParaRPr lang="da-DK" sz="1200" dirty="0">
              <a:solidFill>
                <a:srgbClr val="E7263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26" name="Billede 1025" descr="Et billede, der indeholder cirkel, Farverigt, Grafik, Cd&#10;&#10;Automatisk genereret beskrivelse">
            <a:extLst>
              <a:ext uri="{FF2B5EF4-FFF2-40B4-BE49-F238E27FC236}">
                <a16:creationId xmlns:a16="http://schemas.microsoft.com/office/drawing/2014/main" id="{E3947108-9D2F-3867-8D5A-9194C2C2F7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4610" y="5807546"/>
            <a:ext cx="456841" cy="463198"/>
          </a:xfrm>
          <a:prstGeom prst="rect">
            <a:avLst/>
          </a:prstGeom>
        </p:spPr>
      </p:pic>
      <p:pic>
        <p:nvPicPr>
          <p:cNvPr id="1027" name="Picture 1">
            <a:extLst>
              <a:ext uri="{FF2B5EF4-FFF2-40B4-BE49-F238E27FC236}">
                <a16:creationId xmlns:a16="http://schemas.microsoft.com/office/drawing/2014/main" id="{3E1AD4BC-0C14-D16F-0FD9-6318023A0E6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77957" y="4137327"/>
            <a:ext cx="1099082" cy="111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297953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ont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B7D845375A7054B9D1190F5089F308E" ma:contentTypeVersion="16" ma:contentTypeDescription="Opret et nyt dokument." ma:contentTypeScope="" ma:versionID="b1fc8f65ee1949e64fc118069f4e0c74">
  <xsd:schema xmlns:xsd="http://www.w3.org/2001/XMLSchema" xmlns:xs="http://www.w3.org/2001/XMLSchema" xmlns:p="http://schemas.microsoft.com/office/2006/metadata/properties" xmlns:ns2="07b48e10-c04f-417b-9474-e48ce6fea886" xmlns:ns3="58e21f3c-b20b-41e4-9fa9-33c4bbbe68ac" targetNamespace="http://schemas.microsoft.com/office/2006/metadata/properties" ma:root="true" ma:fieldsID="a2378562081419e89795373e5e058a1c" ns2:_="" ns3:_="">
    <xsd:import namespace="07b48e10-c04f-417b-9474-e48ce6fea886"/>
    <xsd:import namespace="58e21f3c-b20b-41e4-9fa9-33c4bbbe68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b48e10-c04f-417b-9474-e48ce6fea8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Billedmærker" ma:readOnly="false" ma:fieldId="{5cf76f15-5ced-4ddc-b409-7134ff3c332f}" ma:taxonomyMulti="true" ma:sspId="567415f2-b293-4451-ac09-c97e906511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e21f3c-b20b-41e4-9fa9-33c4bbbe68a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8eec7cd-60fc-43cb-b884-fabd96c89621}" ma:internalName="TaxCatchAll" ma:showField="CatchAllData" ma:web="58e21f3c-b20b-41e4-9fa9-33c4bbbe6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8e21f3c-b20b-41e4-9fa9-33c4bbbe68ac" xsi:nil="true"/>
    <lcf76f155ced4ddcb4097134ff3c332f xmlns="07b48e10-c04f-417b-9474-e48ce6fea88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0C901F4-23FE-4A7E-AA95-390734BD63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E5FC7C-3E8E-4773-8274-6D009CFC5319}"/>
</file>

<file path=customXml/itemProps3.xml><?xml version="1.0" encoding="utf-8"?>
<ds:datastoreItem xmlns:ds="http://schemas.openxmlformats.org/officeDocument/2006/customXml" ds:itemID="{106D71B6-F49C-4A59-8F1A-6611D21D8E66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58e21f3c-b20b-41e4-9fa9-33c4bbbe68ac"/>
    <ds:schemaRef ds:uri="http://schemas.microsoft.com/office/2006/documentManagement/types"/>
    <ds:schemaRef ds:uri="07b48e10-c04f-417b-9474-e48ce6fea88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90</Words>
  <Application>Microsoft Office PowerPoint</Application>
  <PresentationFormat>A4 Paper (210x297 mm)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Kontortema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Maria Hyllehøj</cp:lastModifiedBy>
  <cp:revision>42</cp:revision>
  <dcterms:created xsi:type="dcterms:W3CDTF">2012-08-10T12:37:40Z</dcterms:created>
  <dcterms:modified xsi:type="dcterms:W3CDTF">2025-09-18T11:18:40Z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0x010100CB7D845375A7054B9D1190F5089F308E</vt:lpwstr>
  </property>
  <property fmtid="{D5CDD505-2E9C-101B-9397-08002B2CF9AE}" pid="3" name="MediaServiceImageTags">
    <vt:lpwstr/>
  </property>
</Properties>
</file>