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93" r:id="rId3"/>
    <p:sldId id="256" r:id="rId4"/>
    <p:sldId id="283" r:id="rId5"/>
    <p:sldId id="279" r:id="rId6"/>
    <p:sldId id="280" r:id="rId7"/>
    <p:sldId id="281" r:id="rId8"/>
    <p:sldId id="285" r:id="rId9"/>
    <p:sldId id="284" r:id="rId10"/>
    <p:sldId id="261" r:id="rId11"/>
    <p:sldId id="286" r:id="rId12"/>
    <p:sldId id="282" r:id="rId13"/>
    <p:sldId id="287" r:id="rId14"/>
    <p:sldId id="288" r:id="rId15"/>
    <p:sldId id="289" r:id="rId16"/>
    <p:sldId id="290" r:id="rId17"/>
    <p:sldId id="291" r:id="rId18"/>
    <p:sldId id="292" r:id="rId1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264B42-649B-43A3-AD99-9DE57805630D}" type="datetimeFigureOut">
              <a:rPr lang="da-DK" smtClean="0"/>
              <a:pPr/>
              <a:t>26-09-2016</a:t>
            </a:fld>
            <a:endParaRPr lang="da-DK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ACA60E-50E2-4F70-B59C-2375E40A9D03}" type="slidenum">
              <a:rPr lang="da-DK" smtClean="0"/>
              <a:pPr/>
              <a:t>‹nr.›</a:t>
            </a:fld>
            <a:endParaRPr lang="da-DK"/>
          </a:p>
        </p:txBody>
      </p:sp>
      <p:grpSp>
        <p:nvGrpSpPr>
          <p:cNvPr id="2" name="Grup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Kombinationstegnin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Kombinationstegnin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836712"/>
            <a:ext cx="5819278" cy="5755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>
            <a:endCxn id="85" idx="1"/>
          </p:cNvCxnSpPr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frundet rektangel 37"/>
          <p:cNvSpPr/>
          <p:nvPr/>
        </p:nvSpPr>
        <p:spPr>
          <a:xfrm>
            <a:off x="2123728" y="3140968"/>
            <a:ext cx="1440160" cy="18722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9" name="Oval billedforklaring 38"/>
          <p:cNvSpPr/>
          <p:nvPr/>
        </p:nvSpPr>
        <p:spPr>
          <a:xfrm>
            <a:off x="2843808" y="2204864"/>
            <a:ext cx="2448272" cy="1008112"/>
          </a:xfrm>
          <a:prstGeom prst="wedgeEllipseCallou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Sikre ens behandling uanset medarbejders erfaring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>
            <a:endCxn id="85" idx="1"/>
          </p:cNvCxnSpPr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frundet rektangel 31"/>
          <p:cNvSpPr/>
          <p:nvPr/>
        </p:nvSpPr>
        <p:spPr>
          <a:xfrm>
            <a:off x="2123728" y="3140968"/>
            <a:ext cx="1440160" cy="18722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Oval billedforklaring 32"/>
          <p:cNvSpPr/>
          <p:nvPr/>
        </p:nvSpPr>
        <p:spPr>
          <a:xfrm>
            <a:off x="2843808" y="2204864"/>
            <a:ext cx="2448272" cy="1008112"/>
          </a:xfrm>
          <a:prstGeom prst="wedgeEllipseCallou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Kan hente </a:t>
            </a:r>
            <a:r>
              <a:rPr lang="da-DK" sz="140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oplysninger fra det 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administrative system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/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billedforklaring 31"/>
          <p:cNvSpPr/>
          <p:nvPr/>
        </p:nvSpPr>
        <p:spPr>
          <a:xfrm>
            <a:off x="4427984" y="2924944"/>
            <a:ext cx="2448272" cy="1008112"/>
          </a:xfrm>
          <a:prstGeom prst="wedgeEllipseCallou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Opgave løses ved </a:t>
            </a:r>
            <a:r>
              <a:rPr lang="da-DK" sz="1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1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besøg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/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billedforklaring 31"/>
          <p:cNvSpPr/>
          <p:nvPr/>
        </p:nvSpPr>
        <p:spPr>
          <a:xfrm>
            <a:off x="5076056" y="2060848"/>
            <a:ext cx="2448272" cy="1008112"/>
          </a:xfrm>
          <a:prstGeom prst="wedgeEllipseCallou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r>
              <a:rPr lang="da-DK" sz="140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Nem 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dannelse af rekvisitioner, booke ”</a:t>
            </a:r>
            <a:r>
              <a:rPr lang="da-DK" sz="140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blå mænd”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099"/>
            <a:ext cx="9144000" cy="458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3" y="938213"/>
            <a:ext cx="78009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908720"/>
            <a:ext cx="5762625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frundet rektangel 2"/>
          <p:cNvSpPr/>
          <p:nvPr/>
        </p:nvSpPr>
        <p:spPr>
          <a:xfrm>
            <a:off x="2987824" y="4293096"/>
            <a:ext cx="648072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Afrundet rektangel 3"/>
          <p:cNvSpPr/>
          <p:nvPr/>
        </p:nvSpPr>
        <p:spPr>
          <a:xfrm>
            <a:off x="2987824" y="4869160"/>
            <a:ext cx="648072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2084"/>
            <a:ext cx="9144000" cy="429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frundet rektangel 3"/>
          <p:cNvSpPr/>
          <p:nvPr/>
        </p:nvSpPr>
        <p:spPr>
          <a:xfrm>
            <a:off x="2987824" y="2708920"/>
            <a:ext cx="1584176" cy="11521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Afrundet rektangel 4"/>
          <p:cNvSpPr/>
          <p:nvPr/>
        </p:nvSpPr>
        <p:spPr>
          <a:xfrm>
            <a:off x="4860032" y="1988840"/>
            <a:ext cx="57606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Afrundet rektangel 5"/>
          <p:cNvSpPr/>
          <p:nvPr/>
        </p:nvSpPr>
        <p:spPr>
          <a:xfrm>
            <a:off x="5652120" y="2636912"/>
            <a:ext cx="3168352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458521"/>
            <a:ext cx="9143999" cy="478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frundet rektangel 2"/>
          <p:cNvSpPr/>
          <p:nvPr/>
        </p:nvSpPr>
        <p:spPr>
          <a:xfrm>
            <a:off x="7884368" y="3429000"/>
            <a:ext cx="1008112" cy="792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955" y="951568"/>
            <a:ext cx="7162445" cy="571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Digitalisering i driften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Tekstboks 37"/>
          <p:cNvSpPr txBox="1"/>
          <p:nvPr/>
        </p:nvSpPr>
        <p:spPr>
          <a:xfrm>
            <a:off x="395536" y="1497558"/>
            <a:ext cx="835292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Fordele efter digitalisering:</a:t>
            </a:r>
          </a:p>
          <a:p>
            <a:endParaRPr lang="da-DK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Åbningstid 24-7</a:t>
            </a:r>
          </a:p>
          <a:p>
            <a:pPr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Begrænse antal henvendelser (Glostrup Boligselskab skal ikke løse ”problemet”)</a:t>
            </a:r>
          </a:p>
          <a:p>
            <a:pPr lvl="1"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Kalk i håndvasken</a:t>
            </a:r>
          </a:p>
          <a:p>
            <a:pPr lvl="1"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Fejlmelding af manglende </a:t>
            </a:r>
            <a:r>
              <a:rPr lang="da-DK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TV-signal</a:t>
            </a:r>
            <a:endParaRPr lang="da-DK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Fejlmelding af manglende gadelys</a:t>
            </a:r>
          </a:p>
          <a:p>
            <a:pPr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Hjælp automatiseres (vedligeholdelsesvejledninger)</a:t>
            </a:r>
          </a:p>
          <a:p>
            <a:pPr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Alle </a:t>
            </a:r>
            <a:r>
              <a:rPr lang="da-DK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relevante </a:t>
            </a:r>
            <a:r>
              <a:rPr lang="da-DK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oplysninger</a:t>
            </a:r>
            <a:endParaRPr lang="da-DK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Vi har stillet alle de rigtige spørgsmål</a:t>
            </a:r>
          </a:p>
          <a:p>
            <a:pPr lvl="1"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Billeddokumentation</a:t>
            </a:r>
          </a:p>
          <a:p>
            <a:pPr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Ensarte behandling af sager (</a:t>
            </a:r>
            <a:r>
              <a:rPr lang="da-DK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medarb</a:t>
            </a: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med lidt erfaring giver samme behandling)</a:t>
            </a:r>
          </a:p>
          <a:p>
            <a:pPr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Udnyttelse af allerede kendte oplysninger</a:t>
            </a:r>
          </a:p>
          <a:p>
            <a:pPr lvl="1"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Er hårdhvidevarer en del af lejemålet</a:t>
            </a:r>
          </a:p>
          <a:p>
            <a:pPr lvl="1"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Hvilke type af hvidevarer er installeret</a:t>
            </a:r>
          </a:p>
          <a:p>
            <a:pPr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Mulighed for centralisering  (bedre udnyttelse af tiden)</a:t>
            </a:r>
          </a:p>
          <a:p>
            <a:pPr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Problemet løses oftere ved 1. besøg</a:t>
            </a:r>
          </a:p>
          <a:p>
            <a:pPr>
              <a:buFontTx/>
              <a:buChar char="-"/>
            </a:pPr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Nem dannelse af rekvisitioner og booking af ”blå mænd”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>
            <a:endCxn id="85" idx="1"/>
          </p:cNvCxnSpPr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>
            <a:endCxn id="85" idx="1"/>
          </p:cNvCxnSpPr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frundet rektangel 31"/>
          <p:cNvSpPr/>
          <p:nvPr/>
        </p:nvSpPr>
        <p:spPr>
          <a:xfrm>
            <a:off x="251520" y="1628800"/>
            <a:ext cx="2016224" cy="10801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Oval billedforklaring 32"/>
          <p:cNvSpPr/>
          <p:nvPr/>
        </p:nvSpPr>
        <p:spPr>
          <a:xfrm>
            <a:off x="1547664" y="836712"/>
            <a:ext cx="2448272" cy="1008112"/>
          </a:xfrm>
          <a:prstGeom prst="wedgeEllipseCallou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Begrænset  åbningstid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>
            <a:endCxn id="85" idx="1"/>
          </p:cNvCxnSpPr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frundet rektangel 33"/>
          <p:cNvSpPr/>
          <p:nvPr/>
        </p:nvSpPr>
        <p:spPr>
          <a:xfrm>
            <a:off x="4427984" y="3140968"/>
            <a:ext cx="1512168" cy="7200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5" name="Oval billedforklaring 34"/>
          <p:cNvSpPr/>
          <p:nvPr/>
        </p:nvSpPr>
        <p:spPr>
          <a:xfrm>
            <a:off x="5220072" y="2276872"/>
            <a:ext cx="2448272" cy="1008112"/>
          </a:xfrm>
          <a:prstGeom prst="wedgeEllipseCallou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Brugt medarbejders tid unødigt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>
            <a:endCxn id="85" idx="1"/>
          </p:cNvCxnSpPr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frundet rektangel 31"/>
          <p:cNvSpPr/>
          <p:nvPr/>
        </p:nvSpPr>
        <p:spPr>
          <a:xfrm>
            <a:off x="6660232" y="2420888"/>
            <a:ext cx="1512168" cy="7200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Oval billedforklaring 32"/>
          <p:cNvSpPr/>
          <p:nvPr/>
        </p:nvSpPr>
        <p:spPr>
          <a:xfrm>
            <a:off x="4932040" y="1556792"/>
            <a:ext cx="2448272" cy="1008112"/>
          </a:xfrm>
          <a:prstGeom prst="wedgeEllipseCallou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>
            <a:flatTx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Bruge tid på mundtlig vejledning eller uddele vejledning</a:t>
            </a:r>
          </a:p>
          <a:p>
            <a:pPr algn="ctr"/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>
            <a:endCxn id="85" idx="1"/>
          </p:cNvCxnSpPr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frundet rektangel 31"/>
          <p:cNvSpPr/>
          <p:nvPr/>
        </p:nvSpPr>
        <p:spPr>
          <a:xfrm>
            <a:off x="2123728" y="3140968"/>
            <a:ext cx="1440160" cy="18722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Oval billedforklaring 32"/>
          <p:cNvSpPr/>
          <p:nvPr/>
        </p:nvSpPr>
        <p:spPr>
          <a:xfrm>
            <a:off x="2843808" y="2204864"/>
            <a:ext cx="2448272" cy="1008112"/>
          </a:xfrm>
          <a:prstGeom prst="wedgeEllipseCallou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Sikre at alt relevant information indhentes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Efter KeyFax digitalisering</a:t>
            </a:r>
            <a:endParaRPr lang="da-DK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23528" y="170080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Kontorets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Man–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Fre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09:00 – 11:30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Tor 16:00 – 17:30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Billede 5" descr="telefonsamta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1181100" cy="1600200"/>
          </a:xfrm>
          <a:prstGeom prst="rect">
            <a:avLst/>
          </a:prstGeom>
        </p:spPr>
      </p:pic>
      <p:sp>
        <p:nvSpPr>
          <p:cNvPr id="7" name="Tekstboks 6"/>
          <p:cNvSpPr txBox="1"/>
          <p:nvPr/>
        </p:nvSpPr>
        <p:spPr>
          <a:xfrm>
            <a:off x="323528" y="5833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Uden for åbningstid</a:t>
            </a:r>
          </a:p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Vagtordning</a:t>
            </a:r>
          </a:p>
        </p:txBody>
      </p:sp>
      <p:pic>
        <p:nvPicPr>
          <p:cNvPr id="8" name="Billede 7" descr="telefonsamta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257800"/>
            <a:ext cx="1181100" cy="1600200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3563888" y="3284984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3563888" y="5257800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Eget problem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Lige pilforbindelse 12"/>
          <p:cNvCxnSpPr>
            <a:stCxn id="9" idx="3"/>
            <a:endCxn id="11" idx="1"/>
          </p:cNvCxnSpPr>
          <p:nvPr/>
        </p:nvCxnSpPr>
        <p:spPr>
          <a:xfrm flipV="1">
            <a:off x="4139952" y="3501008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boks 13"/>
          <p:cNvSpPr txBox="1"/>
          <p:nvPr/>
        </p:nvSpPr>
        <p:spPr>
          <a:xfrm>
            <a:off x="4572000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Kræver afhjælpning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Lige pilforbindelse 14"/>
          <p:cNvCxnSpPr>
            <a:stCxn id="9" idx="3"/>
            <a:endCxn id="14" idx="1"/>
          </p:cNvCxnSpPr>
          <p:nvPr/>
        </p:nvCxnSpPr>
        <p:spPr>
          <a:xfrm>
            <a:off x="4139952" y="4077072"/>
            <a:ext cx="432048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4572000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Ikke vagtordning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Lige pilforbindelse 17"/>
          <p:cNvCxnSpPr>
            <a:stCxn id="9" idx="3"/>
            <a:endCxn id="17" idx="1"/>
          </p:cNvCxnSpPr>
          <p:nvPr/>
        </p:nvCxnSpPr>
        <p:spPr>
          <a:xfrm>
            <a:off x="4139952" y="4077072"/>
            <a:ext cx="432048" cy="576064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V="1">
            <a:off x="1115616" y="4221088"/>
            <a:ext cx="0" cy="864096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V="1">
            <a:off x="3851920" y="508518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/>
          <p:cNvCxnSpPr/>
          <p:nvPr/>
        </p:nvCxnSpPr>
        <p:spPr>
          <a:xfrm flipH="1">
            <a:off x="1115616" y="5085184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boks 45"/>
          <p:cNvSpPr txBox="1"/>
          <p:nvPr/>
        </p:nvSpPr>
        <p:spPr>
          <a:xfrm>
            <a:off x="6804248" y="3212976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Aftale tid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6804248" y="4437112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Booke ”blå mand”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6804248" y="3861048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Rekv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håndværker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Venstre klammeparentes 48"/>
          <p:cNvSpPr/>
          <p:nvPr/>
        </p:nvSpPr>
        <p:spPr>
          <a:xfrm>
            <a:off x="6516216" y="3212976"/>
            <a:ext cx="288032" cy="1656184"/>
          </a:xfrm>
          <a:prstGeom prst="leftBrac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7" name="Lige pilforbindelse 56"/>
          <p:cNvCxnSpPr/>
          <p:nvPr/>
        </p:nvCxnSpPr>
        <p:spPr>
          <a:xfrm>
            <a:off x="5796136" y="4077072"/>
            <a:ext cx="648072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boks 84"/>
          <p:cNvSpPr txBox="1"/>
          <p:nvPr/>
        </p:nvSpPr>
        <p:spPr>
          <a:xfrm>
            <a:off x="6804248" y="2564904"/>
            <a:ext cx="1224136" cy="4320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Evt. vejledning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6" name="Lige pilforbindelse 85"/>
          <p:cNvCxnSpPr>
            <a:endCxn id="85" idx="1"/>
          </p:cNvCxnSpPr>
          <p:nvPr/>
        </p:nvCxnSpPr>
        <p:spPr>
          <a:xfrm>
            <a:off x="5148064" y="2780928"/>
            <a:ext cx="1656184" cy="0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boks 41"/>
          <p:cNvSpPr txBox="1"/>
          <p:nvPr/>
        </p:nvSpPr>
        <p:spPr>
          <a:xfrm>
            <a:off x="323528" y="385787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Web 24/7/365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" name="Billede 43" descr="telefonsamta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284984"/>
            <a:ext cx="1181100" cy="1593850"/>
          </a:xfrm>
          <a:prstGeom prst="rect">
            <a:avLst/>
          </a:prstGeom>
        </p:spPr>
      </p:pic>
      <p:sp>
        <p:nvSpPr>
          <p:cNvPr id="45" name="Tekstboks 44"/>
          <p:cNvSpPr txBox="1"/>
          <p:nvPr/>
        </p:nvSpPr>
        <p:spPr>
          <a:xfrm>
            <a:off x="3563888" y="1340768"/>
            <a:ext cx="576064" cy="1584176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wordArtVert" wrap="square" lIns="36000" rIns="3600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Interview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Lige forbindelse 61"/>
          <p:cNvCxnSpPr/>
          <p:nvPr/>
        </p:nvCxnSpPr>
        <p:spPr>
          <a:xfrm flipV="1">
            <a:off x="3851920" y="2924944"/>
            <a:ext cx="0" cy="14401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 flipH="1">
            <a:off x="1115616" y="3068960"/>
            <a:ext cx="2736304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Lige pilforbindelse 64"/>
          <p:cNvCxnSpPr/>
          <p:nvPr/>
        </p:nvCxnSpPr>
        <p:spPr>
          <a:xfrm>
            <a:off x="1115616" y="3068960"/>
            <a:ext cx="0" cy="792088"/>
          </a:xfrm>
          <a:prstGeom prst="straightConnector1">
            <a:avLst/>
          </a:prstGeom>
          <a:ln w="1905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ge forbindelse 76"/>
          <p:cNvCxnSpPr/>
          <p:nvPr/>
        </p:nvCxnSpPr>
        <p:spPr>
          <a:xfrm flipV="1">
            <a:off x="5148064" y="2780928"/>
            <a:ext cx="0" cy="504056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frundet rektangel 31"/>
          <p:cNvSpPr/>
          <p:nvPr/>
        </p:nvSpPr>
        <p:spPr>
          <a:xfrm>
            <a:off x="2123728" y="3140968"/>
            <a:ext cx="1440160" cy="18722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Oval billedforklaring 32"/>
          <p:cNvSpPr/>
          <p:nvPr/>
        </p:nvSpPr>
        <p:spPr>
          <a:xfrm>
            <a:off x="2843808" y="2204864"/>
            <a:ext cx="2448272" cy="1008112"/>
          </a:xfrm>
          <a:prstGeom prst="wedgeEllipseCallou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Mulighed for </a:t>
            </a:r>
            <a:r>
              <a:rPr lang="da-DK" sz="1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upload</a:t>
            </a:r>
            <a:r>
              <a:rPr lang="da-DK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af billeder</a:t>
            </a:r>
            <a:endParaRPr lang="da-DK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Forløb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rløb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539</TotalTime>
  <Words>586</Words>
  <Application>Microsoft Office PowerPoint</Application>
  <PresentationFormat>Skærmshow (4:3)</PresentationFormat>
  <Paragraphs>198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18</vt:i4>
      </vt:variant>
    </vt:vector>
  </HeadingPairs>
  <TitlesOfParts>
    <vt:vector size="19" baseType="lpstr">
      <vt:lpstr>Forløb</vt:lpstr>
      <vt:lpstr>Dias nummer 1</vt:lpstr>
      <vt:lpstr>Dias nummer 2</vt:lpstr>
      <vt:lpstr>Digitalisering i driften</vt:lpstr>
      <vt:lpstr>Efter KeyFax digitalisering</vt:lpstr>
      <vt:lpstr>Efter KeyFax digitalisering</vt:lpstr>
      <vt:lpstr>Efter KeyFax digitalisering</vt:lpstr>
      <vt:lpstr>Efter KeyFax digitalisering</vt:lpstr>
      <vt:lpstr>Efter KeyFax digitalisering</vt:lpstr>
      <vt:lpstr>Efter KeyFax digitalisering</vt:lpstr>
      <vt:lpstr>Efter KeyFax digitalisering</vt:lpstr>
      <vt:lpstr>Efter KeyFax digitalisering</vt:lpstr>
      <vt:lpstr>Efter KeyFax digitalisering</vt:lpstr>
      <vt:lpstr>Efter KeyFax digitalisering</vt:lpstr>
      <vt:lpstr>Dias nummer 14</vt:lpstr>
      <vt:lpstr>Dias nummer 15</vt:lpstr>
      <vt:lpstr>Dias nummer 16</vt:lpstr>
      <vt:lpstr>Dias nummer 17</vt:lpstr>
      <vt:lpstr>Dias nummer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rp</dc:creator>
  <cp:lastModifiedBy>rp</cp:lastModifiedBy>
  <cp:revision>79</cp:revision>
  <dcterms:created xsi:type="dcterms:W3CDTF">2016-01-17T07:45:48Z</dcterms:created>
  <dcterms:modified xsi:type="dcterms:W3CDTF">2016-09-26T08:34:12Z</dcterms:modified>
</cp:coreProperties>
</file>